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69" r:id="rId4"/>
    <p:sldId id="266" r:id="rId5"/>
    <p:sldId id="257" r:id="rId6"/>
    <p:sldId id="270" r:id="rId7"/>
    <p:sldId id="258" r:id="rId8"/>
    <p:sldId id="272" r:id="rId9"/>
    <p:sldId id="271" r:id="rId10"/>
    <p:sldId id="264" r:id="rId11"/>
    <p:sldId id="273" r:id="rId12"/>
    <p:sldId id="267" r:id="rId13"/>
    <p:sldId id="262" r:id="rId14"/>
    <p:sldId id="263" r:id="rId15"/>
    <p:sldId id="265" r:id="rId16"/>
    <p:sldId id="26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949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5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0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57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24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32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5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9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91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1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4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21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AA4EA-7054-45C2-B092-463DC60A5A9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A0CDD-E8C0-4260-BE24-7B6715BB1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9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1.png"/><Relationship Id="rId18" Type="http://schemas.openxmlformats.org/officeDocument/2006/relationships/image" Target="../media/image46.png"/><Relationship Id="rId3" Type="http://schemas.openxmlformats.org/officeDocument/2006/relationships/image" Target="../media/image33.png"/><Relationship Id="rId21" Type="http://schemas.openxmlformats.org/officeDocument/2006/relationships/image" Target="../media/image49.png"/><Relationship Id="rId7" Type="http://schemas.openxmlformats.org/officeDocument/2006/relationships/image" Target="../media/image37.png"/><Relationship Id="rId12" Type="http://schemas.openxmlformats.org/officeDocument/2006/relationships/image" Target="../media/image30.png"/><Relationship Id="rId17" Type="http://schemas.openxmlformats.org/officeDocument/2006/relationships/image" Target="../media/image45.png"/><Relationship Id="rId2" Type="http://schemas.openxmlformats.org/officeDocument/2006/relationships/image" Target="../media/image32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9.jpe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19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1.png"/><Relationship Id="rId2" Type="http://schemas.openxmlformats.org/officeDocument/2006/relationships/image" Target="../media/image15.jp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9.jpe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0.png"/><Relationship Id="rId2" Type="http://schemas.openxmlformats.org/officeDocument/2006/relationships/image" Target="../media/image32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9.jpeg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21" y="2384780"/>
            <a:ext cx="5244957" cy="17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79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368060-A818-4EC5-916B-7887302AB5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C4C6AB-670F-4CD9-B294-14F0899C5A78}"/>
              </a:ext>
            </a:extLst>
          </p:cNvPr>
          <p:cNvSpPr/>
          <p:nvPr/>
        </p:nvSpPr>
        <p:spPr>
          <a:xfrm>
            <a:off x="405659" y="4634605"/>
            <a:ext cx="6560539" cy="12400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157D89-1B99-4685-B008-F0C62B3DD4D0}"/>
              </a:ext>
            </a:extLst>
          </p:cNvPr>
          <p:cNvSpPr/>
          <p:nvPr/>
        </p:nvSpPr>
        <p:spPr>
          <a:xfrm>
            <a:off x="394962" y="807067"/>
            <a:ext cx="6560539" cy="3275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녹색, 앉아있는, 테이블, 브로콜리이(가) 표시된 사진&#10;&#10;자동 생성된 설명">
            <a:extLst>
              <a:ext uri="{FF2B5EF4-FFF2-40B4-BE49-F238E27FC236}">
                <a16:creationId xmlns:a16="http://schemas.microsoft.com/office/drawing/2014/main" id="{0F69BF90-B781-4639-B496-ED636996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2" r="5026"/>
          <a:stretch/>
        </p:blipFill>
        <p:spPr>
          <a:xfrm flipH="1">
            <a:off x="-2" y="409006"/>
            <a:ext cx="12191999" cy="5786221"/>
          </a:xfrm>
          <a:prstGeom prst="rect">
            <a:avLst/>
          </a:prstGeom>
        </p:spPr>
      </p:pic>
      <p:pic>
        <p:nvPicPr>
          <p:cNvPr id="21" name="그림 20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3F3F0C41-D7CD-4D80-9399-526468FE3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1892">
            <a:off x="6431036" y="3452072"/>
            <a:ext cx="1232588" cy="972468"/>
          </a:xfrm>
          <a:prstGeom prst="rect">
            <a:avLst/>
          </a:prstGeom>
        </p:spPr>
      </p:pic>
      <p:pic>
        <p:nvPicPr>
          <p:cNvPr id="9" name="그림 8" descr="테이블, 케이크, 앉아있는, 불이(가) 표시된 사진&#10;&#10;자동 생성된 설명">
            <a:extLst>
              <a:ext uri="{FF2B5EF4-FFF2-40B4-BE49-F238E27FC236}">
                <a16:creationId xmlns:a16="http://schemas.microsoft.com/office/drawing/2014/main" id="{D1B48B81-5715-42A2-ACC1-829E3FE0C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92" y="756244"/>
            <a:ext cx="3828946" cy="4991038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B3DC766E-294D-47B0-BF47-DAE1E4DFB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14" y="1779251"/>
            <a:ext cx="376352" cy="239077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A83D005B-79C2-4561-A50D-8B0FE29115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76" y="1731229"/>
            <a:ext cx="378702" cy="376893"/>
          </a:xfrm>
          <a:prstGeom prst="rect">
            <a:avLst/>
          </a:prstGeom>
        </p:spPr>
      </p:pic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808A5B69-DA4C-489F-966D-E90066E4725D}"/>
              </a:ext>
            </a:extLst>
          </p:cNvPr>
          <p:cNvGrpSpPr/>
          <p:nvPr/>
        </p:nvGrpSpPr>
        <p:grpSpPr>
          <a:xfrm>
            <a:off x="10429241" y="1720463"/>
            <a:ext cx="400339" cy="398426"/>
            <a:chOff x="6794385" y="1625350"/>
            <a:chExt cx="898573" cy="898573"/>
          </a:xfrm>
        </p:grpSpPr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D9BFC935-0FC6-4DE0-A499-AD83C65E1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23" name="그림 222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AF223114-08CB-4C79-A096-4E36594C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224" name="그림 223" descr="동물이(가) 표시된 사진&#10;&#10;자동 생성된 설명">
            <a:extLst>
              <a:ext uri="{FF2B5EF4-FFF2-40B4-BE49-F238E27FC236}">
                <a16:creationId xmlns:a16="http://schemas.microsoft.com/office/drawing/2014/main" id="{A5BAAF05-F991-428A-9451-51192A5BE1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8" y="1702278"/>
            <a:ext cx="308793" cy="350989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05BFDFE0-EC6A-4DC1-AD52-DF1B385599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8112" y="1743789"/>
            <a:ext cx="270921" cy="307600"/>
          </a:xfrm>
          <a:prstGeom prst="rect">
            <a:avLst/>
          </a:prstGeom>
        </p:spPr>
      </p:pic>
      <p:pic>
        <p:nvPicPr>
          <p:cNvPr id="238" name="그림 237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B4FE4248-5A19-4B38-9026-823346EF55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08" y="1770392"/>
            <a:ext cx="246321" cy="283788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4CA9058F-B4EC-4B60-B09B-4D6C9A237F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99" y="2129591"/>
            <a:ext cx="378702" cy="376893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23D44CF1-09C0-477E-B84E-5F25848067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82" y="2915872"/>
            <a:ext cx="378702" cy="376893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0E0CCC0D-35AE-45A3-B420-026F33FA9B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7" y="3717260"/>
            <a:ext cx="378702" cy="376893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AA38B492-AC11-4DFA-B70E-C983319C24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704" y="3702086"/>
            <a:ext cx="378702" cy="376893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52E4B7F0-7EC6-43AE-82B3-82D3F9E56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70" y="4505818"/>
            <a:ext cx="378702" cy="376893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0BA22DF5-6F29-4C6A-81BA-9E77B6EB92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26" y="4114093"/>
            <a:ext cx="378702" cy="376893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53F4D3B6-AA0D-48E1-A9F4-C4CE08A45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76" y="4111539"/>
            <a:ext cx="378702" cy="376893"/>
          </a:xfrm>
          <a:prstGeom prst="rect">
            <a:avLst/>
          </a:prstGeom>
        </p:spPr>
      </p:pic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03F59B2A-9B8F-405C-AA48-2CFE5FD7C818}"/>
              </a:ext>
            </a:extLst>
          </p:cNvPr>
          <p:cNvGrpSpPr/>
          <p:nvPr/>
        </p:nvGrpSpPr>
        <p:grpSpPr>
          <a:xfrm>
            <a:off x="10836223" y="1707575"/>
            <a:ext cx="400339" cy="398426"/>
            <a:chOff x="6794385" y="1625350"/>
            <a:chExt cx="898573" cy="898573"/>
          </a:xfrm>
        </p:grpSpPr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1F1EA85E-C017-4E6B-988A-61445FA7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76" name="그림 275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0561ABBC-DDE6-4AEE-BF1B-E2CD4E42E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5C4A471A-AA0F-43AC-981A-503EFD44CA3D}"/>
              </a:ext>
            </a:extLst>
          </p:cNvPr>
          <p:cNvGrpSpPr/>
          <p:nvPr/>
        </p:nvGrpSpPr>
        <p:grpSpPr>
          <a:xfrm>
            <a:off x="10423958" y="2894338"/>
            <a:ext cx="400339" cy="398426"/>
            <a:chOff x="6794385" y="1625350"/>
            <a:chExt cx="898573" cy="898573"/>
          </a:xfrm>
        </p:grpSpPr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20F6453B-2D7F-4BF9-A223-BFE9EF04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79" name="그림 278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BA96FC5B-88FD-4DAB-89C8-3447F7593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597D1A6A-2375-401B-BDE7-87B17232A21D}"/>
              </a:ext>
            </a:extLst>
          </p:cNvPr>
          <p:cNvGrpSpPr/>
          <p:nvPr/>
        </p:nvGrpSpPr>
        <p:grpSpPr>
          <a:xfrm>
            <a:off x="9627746" y="3292506"/>
            <a:ext cx="400339" cy="398426"/>
            <a:chOff x="6794385" y="1625350"/>
            <a:chExt cx="898573" cy="898573"/>
          </a:xfrm>
        </p:grpSpPr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BAA7B23B-13BC-4E61-ADF9-61A0AE4A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2" name="그림 281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A2BBC0B8-A1D8-4E86-800D-FD94C1AA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1356189B-2991-4F9D-A63E-AB6A7F9E728D}"/>
              </a:ext>
            </a:extLst>
          </p:cNvPr>
          <p:cNvGrpSpPr/>
          <p:nvPr/>
        </p:nvGrpSpPr>
        <p:grpSpPr>
          <a:xfrm>
            <a:off x="9622336" y="3693435"/>
            <a:ext cx="400339" cy="398426"/>
            <a:chOff x="6794385" y="1625350"/>
            <a:chExt cx="898573" cy="898573"/>
          </a:xfrm>
        </p:grpSpPr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0F5618C1-9FDC-4BA9-B2D0-9AD7B73C5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5" name="그림 284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33C7AD29-E248-480D-AAF5-1BF45C05D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12887534-D9F1-4EBD-9448-97A66D4048A0}"/>
              </a:ext>
            </a:extLst>
          </p:cNvPr>
          <p:cNvGrpSpPr/>
          <p:nvPr/>
        </p:nvGrpSpPr>
        <p:grpSpPr>
          <a:xfrm>
            <a:off x="8830840" y="4086682"/>
            <a:ext cx="400339" cy="398426"/>
            <a:chOff x="6794385" y="1625350"/>
            <a:chExt cx="898573" cy="898573"/>
          </a:xfrm>
        </p:grpSpPr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3EA1E84D-B2FC-4657-B602-8F3CBE4C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8" name="그림 287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51088DB6-EF8C-45A0-ACDC-232DB8062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0A405952-67CA-44E0-997F-3ACDE7EB9FF0}"/>
              </a:ext>
            </a:extLst>
          </p:cNvPr>
          <p:cNvGrpSpPr/>
          <p:nvPr/>
        </p:nvGrpSpPr>
        <p:grpSpPr>
          <a:xfrm>
            <a:off x="9224262" y="4488302"/>
            <a:ext cx="400339" cy="398426"/>
            <a:chOff x="6794385" y="1625350"/>
            <a:chExt cx="898573" cy="898573"/>
          </a:xfrm>
        </p:grpSpPr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5A9046BB-524B-4782-8E77-334C8AF5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1" name="그림 290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E2E7D27F-4008-49B6-8DFB-853ACA4F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39B1ABF9-9AFB-4D94-B57C-993FA1944C5F}"/>
              </a:ext>
            </a:extLst>
          </p:cNvPr>
          <p:cNvGrpSpPr/>
          <p:nvPr/>
        </p:nvGrpSpPr>
        <p:grpSpPr>
          <a:xfrm>
            <a:off x="9623810" y="4488302"/>
            <a:ext cx="400339" cy="398426"/>
            <a:chOff x="6794385" y="1625350"/>
            <a:chExt cx="898573" cy="898573"/>
          </a:xfrm>
        </p:grpSpPr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2078919E-4B3E-4DB5-B62B-2007CB15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4" name="그림 293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E9D649A1-ABC0-45B2-A04D-08F502143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9C0A6D5F-4621-4C85-A0D9-BB55EE8DECFC}"/>
              </a:ext>
            </a:extLst>
          </p:cNvPr>
          <p:cNvGrpSpPr/>
          <p:nvPr/>
        </p:nvGrpSpPr>
        <p:grpSpPr>
          <a:xfrm>
            <a:off x="8417774" y="2910730"/>
            <a:ext cx="400339" cy="398426"/>
            <a:chOff x="6794385" y="1625350"/>
            <a:chExt cx="898573" cy="898573"/>
          </a:xfrm>
        </p:grpSpPr>
        <p:pic>
          <p:nvPicPr>
            <p:cNvPr id="296" name="그림 295">
              <a:extLst>
                <a:ext uri="{FF2B5EF4-FFF2-40B4-BE49-F238E27FC236}">
                  <a16:creationId xmlns:a16="http://schemas.microsoft.com/office/drawing/2014/main" id="{DBD5B546-EFA9-424B-8A3C-51471598C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7" name="그림 296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D33EC2E4-2B18-4880-9DEF-D1BE0D72D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61426B3E-00AE-4C7F-AD98-89D07389D11A}"/>
              </a:ext>
            </a:extLst>
          </p:cNvPr>
          <p:cNvGrpSpPr/>
          <p:nvPr/>
        </p:nvGrpSpPr>
        <p:grpSpPr>
          <a:xfrm>
            <a:off x="9242365" y="2490504"/>
            <a:ext cx="400339" cy="398426"/>
            <a:chOff x="6794385" y="1625350"/>
            <a:chExt cx="898573" cy="898573"/>
          </a:xfrm>
        </p:grpSpPr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4D9DD742-C458-4053-915C-A3B355661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300" name="그림 299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8E43BD4F-BA0E-4AC5-A049-505A822E2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301" name="그림 300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6948A74D-B80F-46E1-8DE2-3050C59E3D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52" y="2155464"/>
            <a:ext cx="246321" cy="283788"/>
          </a:xfrm>
          <a:prstGeom prst="rect">
            <a:avLst/>
          </a:prstGeom>
        </p:spPr>
      </p:pic>
      <p:pic>
        <p:nvPicPr>
          <p:cNvPr id="302" name="그림 301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EDBF0F09-E21A-4387-B89A-B42F1ADF38C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30" y="2541174"/>
            <a:ext cx="246321" cy="283788"/>
          </a:xfrm>
          <a:prstGeom prst="rect">
            <a:avLst/>
          </a:prstGeom>
        </p:spPr>
      </p:pic>
      <p:pic>
        <p:nvPicPr>
          <p:cNvPr id="303" name="그림 302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0B9CF314-5996-4DB1-940C-4315C4FEF9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69" y="3348104"/>
            <a:ext cx="246321" cy="283788"/>
          </a:xfrm>
          <a:prstGeom prst="rect">
            <a:avLst/>
          </a:prstGeom>
        </p:spPr>
      </p:pic>
      <p:pic>
        <p:nvPicPr>
          <p:cNvPr id="304" name="그림 303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27A5B77D-8C02-4B2F-8565-61E4A4C562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91" y="4150054"/>
            <a:ext cx="246321" cy="283788"/>
          </a:xfrm>
          <a:prstGeom prst="rect">
            <a:avLst/>
          </a:prstGeom>
        </p:spPr>
      </p:pic>
      <p:pic>
        <p:nvPicPr>
          <p:cNvPr id="305" name="그림 304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D3CB4C23-42B9-46D9-BDFF-D351306F01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91" y="4543901"/>
            <a:ext cx="246321" cy="283788"/>
          </a:xfrm>
          <a:prstGeom prst="rect">
            <a:avLst/>
          </a:prstGeom>
        </p:spPr>
      </p:pic>
      <p:pic>
        <p:nvPicPr>
          <p:cNvPr id="306" name="그림 305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4F2D127B-0E40-41BA-AAD4-081324B90D4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38" y="4160950"/>
            <a:ext cx="246321" cy="283788"/>
          </a:xfrm>
          <a:prstGeom prst="rect">
            <a:avLst/>
          </a:prstGeom>
        </p:spPr>
      </p:pic>
      <p:pic>
        <p:nvPicPr>
          <p:cNvPr id="307" name="그림 306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2F00B95D-D243-4E38-90F4-E83D0AE6D1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771" y="3750231"/>
            <a:ext cx="246321" cy="283788"/>
          </a:xfrm>
          <a:prstGeom prst="rect">
            <a:avLst/>
          </a:prstGeom>
        </p:spPr>
      </p:pic>
      <p:pic>
        <p:nvPicPr>
          <p:cNvPr id="308" name="그림 307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B2159BF4-D22C-450B-8ED8-E869EF7DBC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249" y="4948129"/>
            <a:ext cx="246321" cy="283788"/>
          </a:xfrm>
          <a:prstGeom prst="rect">
            <a:avLst/>
          </a:prstGeom>
        </p:spPr>
      </p:pic>
      <p:pic>
        <p:nvPicPr>
          <p:cNvPr id="309" name="그림 308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DF591362-2264-487D-A2E6-1E89BA71CF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21" y="4152947"/>
            <a:ext cx="246321" cy="283788"/>
          </a:xfrm>
          <a:prstGeom prst="rect">
            <a:avLst/>
          </a:prstGeom>
        </p:spPr>
      </p:pic>
      <p:pic>
        <p:nvPicPr>
          <p:cNvPr id="310" name="그림 309">
            <a:extLst>
              <a:ext uri="{FF2B5EF4-FFF2-40B4-BE49-F238E27FC236}">
                <a16:creationId xmlns:a16="http://schemas.microsoft.com/office/drawing/2014/main" id="{B99F61EA-78D8-446A-8066-EF0A7947BD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8631" y="2122267"/>
            <a:ext cx="270921" cy="307600"/>
          </a:xfrm>
          <a:prstGeom prst="rect">
            <a:avLst/>
          </a:prstGeom>
        </p:spPr>
      </p:pic>
      <p:pic>
        <p:nvPicPr>
          <p:cNvPr id="311" name="그림 310">
            <a:extLst>
              <a:ext uri="{FF2B5EF4-FFF2-40B4-BE49-F238E27FC236}">
                <a16:creationId xmlns:a16="http://schemas.microsoft.com/office/drawing/2014/main" id="{A0CB3CAC-F69B-4647-A4B8-E8A92E873B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8930" y="2532672"/>
            <a:ext cx="270921" cy="307600"/>
          </a:xfrm>
          <a:prstGeom prst="rect">
            <a:avLst/>
          </a:prstGeom>
        </p:spPr>
      </p:pic>
      <p:pic>
        <p:nvPicPr>
          <p:cNvPr id="312" name="그림 311">
            <a:extLst>
              <a:ext uri="{FF2B5EF4-FFF2-40B4-BE49-F238E27FC236}">
                <a16:creationId xmlns:a16="http://schemas.microsoft.com/office/drawing/2014/main" id="{93DEAF93-202D-4035-AAC3-FD95C646F8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9049" y="3337919"/>
            <a:ext cx="270921" cy="307600"/>
          </a:xfrm>
          <a:prstGeom prst="rect">
            <a:avLst/>
          </a:prstGeom>
        </p:spPr>
      </p:pic>
      <p:pic>
        <p:nvPicPr>
          <p:cNvPr id="313" name="그림 312">
            <a:extLst>
              <a:ext uri="{FF2B5EF4-FFF2-40B4-BE49-F238E27FC236}">
                <a16:creationId xmlns:a16="http://schemas.microsoft.com/office/drawing/2014/main" id="{E1DCAF7F-B0E9-47B5-90AB-60D3BAA79E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6049" y="4132095"/>
            <a:ext cx="270921" cy="307600"/>
          </a:xfrm>
          <a:prstGeom prst="rect">
            <a:avLst/>
          </a:prstGeom>
        </p:spPr>
      </p:pic>
      <p:pic>
        <p:nvPicPr>
          <p:cNvPr id="314" name="그림 313">
            <a:extLst>
              <a:ext uri="{FF2B5EF4-FFF2-40B4-BE49-F238E27FC236}">
                <a16:creationId xmlns:a16="http://schemas.microsoft.com/office/drawing/2014/main" id="{BAEC66EF-C3FC-40E2-9539-4B8EE420F1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5908" y="3704120"/>
            <a:ext cx="270921" cy="307600"/>
          </a:xfrm>
          <a:prstGeom prst="rect">
            <a:avLst/>
          </a:prstGeom>
        </p:spPr>
      </p:pic>
      <p:pic>
        <p:nvPicPr>
          <p:cNvPr id="315" name="그림 314">
            <a:extLst>
              <a:ext uri="{FF2B5EF4-FFF2-40B4-BE49-F238E27FC236}">
                <a16:creationId xmlns:a16="http://schemas.microsoft.com/office/drawing/2014/main" id="{D69D24DC-9273-4BAC-BF4F-6E951ED30A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6489" y="4512360"/>
            <a:ext cx="270921" cy="307600"/>
          </a:xfrm>
          <a:prstGeom prst="rect">
            <a:avLst/>
          </a:prstGeom>
        </p:spPr>
      </p:pic>
      <p:pic>
        <p:nvPicPr>
          <p:cNvPr id="316" name="그림 315">
            <a:extLst>
              <a:ext uri="{FF2B5EF4-FFF2-40B4-BE49-F238E27FC236}">
                <a16:creationId xmlns:a16="http://schemas.microsoft.com/office/drawing/2014/main" id="{B332C85B-7A08-410A-8B69-5378B722E0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95597" y="3323190"/>
            <a:ext cx="270921" cy="307600"/>
          </a:xfrm>
          <a:prstGeom prst="rect">
            <a:avLst/>
          </a:prstGeom>
        </p:spPr>
      </p:pic>
      <p:pic>
        <p:nvPicPr>
          <p:cNvPr id="317" name="그림 316">
            <a:extLst>
              <a:ext uri="{FF2B5EF4-FFF2-40B4-BE49-F238E27FC236}">
                <a16:creationId xmlns:a16="http://schemas.microsoft.com/office/drawing/2014/main" id="{E63C53FC-ED6D-4B00-A161-89ACC9781A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78171" y="2534870"/>
            <a:ext cx="270921" cy="307600"/>
          </a:xfrm>
          <a:prstGeom prst="rect">
            <a:avLst/>
          </a:prstGeom>
        </p:spPr>
      </p:pic>
      <p:pic>
        <p:nvPicPr>
          <p:cNvPr id="318" name="그림 317">
            <a:extLst>
              <a:ext uri="{FF2B5EF4-FFF2-40B4-BE49-F238E27FC236}">
                <a16:creationId xmlns:a16="http://schemas.microsoft.com/office/drawing/2014/main" id="{EB2F9E4D-6431-4ED9-ADA7-E625D567D9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831" y="3333469"/>
            <a:ext cx="270921" cy="307600"/>
          </a:xfrm>
          <a:prstGeom prst="rect">
            <a:avLst/>
          </a:prstGeom>
        </p:spPr>
      </p:pic>
      <p:pic>
        <p:nvPicPr>
          <p:cNvPr id="319" name="그림 318" descr="동물이(가) 표시된 사진&#10;&#10;자동 생성된 설명">
            <a:extLst>
              <a:ext uri="{FF2B5EF4-FFF2-40B4-BE49-F238E27FC236}">
                <a16:creationId xmlns:a16="http://schemas.microsoft.com/office/drawing/2014/main" id="{37A1ACF8-00C8-4817-A1F0-00B4707F00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72" y="2900774"/>
            <a:ext cx="308793" cy="350989"/>
          </a:xfrm>
          <a:prstGeom prst="rect">
            <a:avLst/>
          </a:prstGeom>
        </p:spPr>
      </p:pic>
      <p:pic>
        <p:nvPicPr>
          <p:cNvPr id="320" name="그림 319" descr="동물이(가) 표시된 사진&#10;&#10;자동 생성된 설명">
            <a:extLst>
              <a:ext uri="{FF2B5EF4-FFF2-40B4-BE49-F238E27FC236}">
                <a16:creationId xmlns:a16="http://schemas.microsoft.com/office/drawing/2014/main" id="{0EFA441B-208D-46CF-90DA-3D5DC10F25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35" y="3289296"/>
            <a:ext cx="308793" cy="350989"/>
          </a:xfrm>
          <a:prstGeom prst="rect">
            <a:avLst/>
          </a:prstGeom>
        </p:spPr>
      </p:pic>
      <p:pic>
        <p:nvPicPr>
          <p:cNvPr id="321" name="그림 320" descr="동물이(가) 표시된 사진&#10;&#10;자동 생성된 설명">
            <a:extLst>
              <a:ext uri="{FF2B5EF4-FFF2-40B4-BE49-F238E27FC236}">
                <a16:creationId xmlns:a16="http://schemas.microsoft.com/office/drawing/2014/main" id="{9EC81A0A-90F6-4B38-88B4-4007CF49CF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00" y="2888930"/>
            <a:ext cx="308793" cy="350989"/>
          </a:xfrm>
          <a:prstGeom prst="rect">
            <a:avLst/>
          </a:prstGeom>
        </p:spPr>
      </p:pic>
      <p:pic>
        <p:nvPicPr>
          <p:cNvPr id="322" name="그림 321" descr="동물이(가) 표시된 사진&#10;&#10;자동 생성된 설명">
            <a:extLst>
              <a:ext uri="{FF2B5EF4-FFF2-40B4-BE49-F238E27FC236}">
                <a16:creationId xmlns:a16="http://schemas.microsoft.com/office/drawing/2014/main" id="{98416881-69D7-45EB-AD26-2701A6B5B7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84" y="4897284"/>
            <a:ext cx="308793" cy="350989"/>
          </a:xfrm>
          <a:prstGeom prst="rect">
            <a:avLst/>
          </a:prstGeom>
        </p:spPr>
      </p:pic>
      <p:pic>
        <p:nvPicPr>
          <p:cNvPr id="323" name="그림 322" descr="동물이(가) 표시된 사진&#10;&#10;자동 생성된 설명">
            <a:extLst>
              <a:ext uri="{FF2B5EF4-FFF2-40B4-BE49-F238E27FC236}">
                <a16:creationId xmlns:a16="http://schemas.microsoft.com/office/drawing/2014/main" id="{44375A0A-2BD1-421A-800A-74C2D2B913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83" y="4489843"/>
            <a:ext cx="308793" cy="350989"/>
          </a:xfrm>
          <a:prstGeom prst="rect">
            <a:avLst/>
          </a:prstGeom>
        </p:spPr>
      </p:pic>
      <p:pic>
        <p:nvPicPr>
          <p:cNvPr id="324" name="그림 323" descr="동물이(가) 표시된 사진&#10;&#10;자동 생성된 설명">
            <a:extLst>
              <a:ext uri="{FF2B5EF4-FFF2-40B4-BE49-F238E27FC236}">
                <a16:creationId xmlns:a16="http://schemas.microsoft.com/office/drawing/2014/main" id="{9A81504A-7FF9-422F-8BAC-D1E4B4EEF3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36" y="4903221"/>
            <a:ext cx="308793" cy="350989"/>
          </a:xfrm>
          <a:prstGeom prst="rect">
            <a:avLst/>
          </a:prstGeom>
        </p:spPr>
      </p:pic>
      <p:pic>
        <p:nvPicPr>
          <p:cNvPr id="325" name="그림 324" descr="동물이(가) 표시된 사진&#10;&#10;자동 생성된 설명">
            <a:extLst>
              <a:ext uri="{FF2B5EF4-FFF2-40B4-BE49-F238E27FC236}">
                <a16:creationId xmlns:a16="http://schemas.microsoft.com/office/drawing/2014/main" id="{0BA4203D-CA44-4011-A540-7E017AFA68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00" y="4903221"/>
            <a:ext cx="308793" cy="350989"/>
          </a:xfrm>
          <a:prstGeom prst="rect">
            <a:avLst/>
          </a:prstGeom>
        </p:spPr>
      </p:pic>
      <p:pic>
        <p:nvPicPr>
          <p:cNvPr id="326" name="그림 325">
            <a:extLst>
              <a:ext uri="{FF2B5EF4-FFF2-40B4-BE49-F238E27FC236}">
                <a16:creationId xmlns:a16="http://schemas.microsoft.com/office/drawing/2014/main" id="{CB8A549F-44E8-4DF9-B37B-2562EC5C1C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85" y="2179878"/>
            <a:ext cx="376352" cy="239077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24CF5426-3D4E-40BF-8F42-A0305F5CB4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51" y="2586482"/>
            <a:ext cx="376352" cy="239077"/>
          </a:xfrm>
          <a:prstGeom prst="rect">
            <a:avLst/>
          </a:prstGeom>
        </p:spPr>
      </p:pic>
      <p:pic>
        <p:nvPicPr>
          <p:cNvPr id="328" name="그림 327">
            <a:extLst>
              <a:ext uri="{FF2B5EF4-FFF2-40B4-BE49-F238E27FC236}">
                <a16:creationId xmlns:a16="http://schemas.microsoft.com/office/drawing/2014/main" id="{44900188-C3FD-4387-B85E-7E591A04A3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80" y="2974012"/>
            <a:ext cx="376352" cy="239077"/>
          </a:xfrm>
          <a:prstGeom prst="rect">
            <a:avLst/>
          </a:prstGeom>
        </p:spPr>
      </p:pic>
      <p:pic>
        <p:nvPicPr>
          <p:cNvPr id="329" name="그림 328">
            <a:extLst>
              <a:ext uri="{FF2B5EF4-FFF2-40B4-BE49-F238E27FC236}">
                <a16:creationId xmlns:a16="http://schemas.microsoft.com/office/drawing/2014/main" id="{AC7AD3C4-24A3-48FB-88DE-000684EC28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078" y="3779532"/>
            <a:ext cx="376352" cy="239077"/>
          </a:xfrm>
          <a:prstGeom prst="rect">
            <a:avLst/>
          </a:prstGeom>
        </p:spPr>
      </p:pic>
      <p:pic>
        <p:nvPicPr>
          <p:cNvPr id="330" name="그림 329">
            <a:extLst>
              <a:ext uri="{FF2B5EF4-FFF2-40B4-BE49-F238E27FC236}">
                <a16:creationId xmlns:a16="http://schemas.microsoft.com/office/drawing/2014/main" id="{0802DA3B-89D5-4524-BC59-1EB7ACD565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228" y="2577192"/>
            <a:ext cx="376352" cy="239077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BA9CD8B0-AA49-4E69-8583-78C8A3A465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59" y="4992840"/>
            <a:ext cx="376352" cy="239077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E7ED1668-B81A-4A33-8B16-11572574AE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504" y="4993909"/>
            <a:ext cx="376352" cy="239077"/>
          </a:xfrm>
          <a:prstGeom prst="rect">
            <a:avLst/>
          </a:prstGeom>
        </p:spPr>
      </p:pic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39BC9273-BD58-4A42-8789-599BFF59F831}"/>
              </a:ext>
            </a:extLst>
          </p:cNvPr>
          <p:cNvGrpSpPr/>
          <p:nvPr/>
        </p:nvGrpSpPr>
        <p:grpSpPr>
          <a:xfrm>
            <a:off x="10033628" y="2124629"/>
            <a:ext cx="400339" cy="398426"/>
            <a:chOff x="6794385" y="1625350"/>
            <a:chExt cx="898573" cy="898573"/>
          </a:xfrm>
        </p:grpSpPr>
        <p:pic>
          <p:nvPicPr>
            <p:cNvPr id="334" name="그림 333">
              <a:extLst>
                <a:ext uri="{FF2B5EF4-FFF2-40B4-BE49-F238E27FC236}">
                  <a16:creationId xmlns:a16="http://schemas.microsoft.com/office/drawing/2014/main" id="{4BA9778B-57CA-4AF3-9B91-0C180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335" name="그림 334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9FA765D8-755E-4D40-97CC-DDAE8223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336" name="그림 335">
            <a:extLst>
              <a:ext uri="{FF2B5EF4-FFF2-40B4-BE49-F238E27FC236}">
                <a16:creationId xmlns:a16="http://schemas.microsoft.com/office/drawing/2014/main" id="{6B6C8C0E-93AE-4CA6-B74F-1E1982ED9B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46" y="4922435"/>
            <a:ext cx="378702" cy="376893"/>
          </a:xfrm>
          <a:prstGeom prst="rect">
            <a:avLst/>
          </a:prstGeom>
        </p:spPr>
      </p:pic>
      <p:pic>
        <p:nvPicPr>
          <p:cNvPr id="337" name="그림 336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CFC13601-8366-4207-8923-EFBDEE4C41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31" y="3762135"/>
            <a:ext cx="246321" cy="283788"/>
          </a:xfrm>
          <a:prstGeom prst="rect">
            <a:avLst/>
          </a:prstGeom>
        </p:spPr>
      </p:pic>
      <p:pic>
        <p:nvPicPr>
          <p:cNvPr id="338" name="그림 337" descr="동물이(가) 표시된 사진&#10;&#10;자동 생성된 설명">
            <a:extLst>
              <a:ext uri="{FF2B5EF4-FFF2-40B4-BE49-F238E27FC236}">
                <a16:creationId xmlns:a16="http://schemas.microsoft.com/office/drawing/2014/main" id="{D8D42BD4-CDBF-408E-B8C4-9FC24F8EB1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97" y="2089692"/>
            <a:ext cx="308793" cy="350989"/>
          </a:xfrm>
          <a:prstGeom prst="rect">
            <a:avLst/>
          </a:prstGeom>
        </p:spPr>
      </p:pic>
      <p:pic>
        <p:nvPicPr>
          <p:cNvPr id="339" name="그림 338">
            <a:extLst>
              <a:ext uri="{FF2B5EF4-FFF2-40B4-BE49-F238E27FC236}">
                <a16:creationId xmlns:a16="http://schemas.microsoft.com/office/drawing/2014/main" id="{00CFDD79-A190-419B-B19F-6AC8E7BF89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9836" y="3353923"/>
            <a:ext cx="270921" cy="307600"/>
          </a:xfrm>
          <a:prstGeom prst="rect">
            <a:avLst/>
          </a:prstGeom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id="{B36D827F-5949-424A-9D2C-F089D8411F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9049" y="2923744"/>
            <a:ext cx="270921" cy="307600"/>
          </a:xfrm>
          <a:prstGeom prst="rect">
            <a:avLst/>
          </a:prstGeom>
        </p:spPr>
      </p:pic>
      <p:pic>
        <p:nvPicPr>
          <p:cNvPr id="341" name="그림 340" descr="동물이(가) 표시된 사진&#10;&#10;자동 생성된 설명">
            <a:extLst>
              <a:ext uri="{FF2B5EF4-FFF2-40B4-BE49-F238E27FC236}">
                <a16:creationId xmlns:a16="http://schemas.microsoft.com/office/drawing/2014/main" id="{7661094A-30DC-41FA-B4A2-82B661D890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56" y="2497705"/>
            <a:ext cx="308793" cy="350989"/>
          </a:xfrm>
          <a:prstGeom prst="rect">
            <a:avLst/>
          </a:prstGeom>
        </p:spPr>
      </p:pic>
      <p:pic>
        <p:nvPicPr>
          <p:cNvPr id="342" name="그림 341">
            <a:extLst>
              <a:ext uri="{FF2B5EF4-FFF2-40B4-BE49-F238E27FC236}">
                <a16:creationId xmlns:a16="http://schemas.microsoft.com/office/drawing/2014/main" id="{DB4C293E-EBED-4A0C-80A1-29D350CFC3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398" y="2183316"/>
            <a:ext cx="376352" cy="239077"/>
          </a:xfrm>
          <a:prstGeom prst="rect">
            <a:avLst/>
          </a:prstGeom>
        </p:spPr>
      </p:pic>
      <p:pic>
        <p:nvPicPr>
          <p:cNvPr id="343" name="그림 342">
            <a:extLst>
              <a:ext uri="{FF2B5EF4-FFF2-40B4-BE49-F238E27FC236}">
                <a16:creationId xmlns:a16="http://schemas.microsoft.com/office/drawing/2014/main" id="{C9B2BC46-FBE7-41E1-82DC-67D5CD5611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227" y="4560577"/>
            <a:ext cx="376352" cy="239077"/>
          </a:xfrm>
          <a:prstGeom prst="rect">
            <a:avLst/>
          </a:prstGeom>
        </p:spPr>
      </p:pic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1602230E-61EE-48B0-B945-EC9C4AF567E4}"/>
              </a:ext>
            </a:extLst>
          </p:cNvPr>
          <p:cNvCxnSpPr>
            <a:cxnSpLocks/>
          </p:cNvCxnSpPr>
          <p:nvPr/>
        </p:nvCxnSpPr>
        <p:spPr>
          <a:xfrm>
            <a:off x="8402275" y="2114908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02ACBF32-1278-445A-902A-F7ED4F5AD0B7}"/>
              </a:ext>
            </a:extLst>
          </p:cNvPr>
          <p:cNvCxnSpPr>
            <a:cxnSpLocks/>
          </p:cNvCxnSpPr>
          <p:nvPr/>
        </p:nvCxnSpPr>
        <p:spPr>
          <a:xfrm>
            <a:off x="8402275" y="2497705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연결선 345">
            <a:extLst>
              <a:ext uri="{FF2B5EF4-FFF2-40B4-BE49-F238E27FC236}">
                <a16:creationId xmlns:a16="http://schemas.microsoft.com/office/drawing/2014/main" id="{9409FD92-0370-4450-A252-8D87B8DEB796}"/>
              </a:ext>
            </a:extLst>
          </p:cNvPr>
          <p:cNvCxnSpPr>
            <a:cxnSpLocks/>
          </p:cNvCxnSpPr>
          <p:nvPr/>
        </p:nvCxnSpPr>
        <p:spPr>
          <a:xfrm>
            <a:off x="8402275" y="2904859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699481F-51DE-47F8-A693-65550E75FEBE}"/>
              </a:ext>
            </a:extLst>
          </p:cNvPr>
          <p:cNvCxnSpPr>
            <a:cxnSpLocks/>
          </p:cNvCxnSpPr>
          <p:nvPr/>
        </p:nvCxnSpPr>
        <p:spPr>
          <a:xfrm>
            <a:off x="8402275" y="3301696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85871AD5-9C55-40BF-8F16-FE2BF8857C36}"/>
              </a:ext>
            </a:extLst>
          </p:cNvPr>
          <p:cNvCxnSpPr>
            <a:cxnSpLocks/>
          </p:cNvCxnSpPr>
          <p:nvPr/>
        </p:nvCxnSpPr>
        <p:spPr>
          <a:xfrm>
            <a:off x="8402275" y="3690932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9FA0D758-3C04-47E2-BB3B-AF352B2FC730}"/>
              </a:ext>
            </a:extLst>
          </p:cNvPr>
          <p:cNvCxnSpPr>
            <a:cxnSpLocks/>
          </p:cNvCxnSpPr>
          <p:nvPr/>
        </p:nvCxnSpPr>
        <p:spPr>
          <a:xfrm>
            <a:off x="8402275" y="4104350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65DC6BE-AD43-4E88-9337-C42929646A80}"/>
              </a:ext>
            </a:extLst>
          </p:cNvPr>
          <p:cNvCxnSpPr>
            <a:cxnSpLocks/>
          </p:cNvCxnSpPr>
          <p:nvPr/>
        </p:nvCxnSpPr>
        <p:spPr>
          <a:xfrm>
            <a:off x="8402275" y="4485108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0898725E-C85F-46C3-94EA-47B660DAAB91}"/>
              </a:ext>
            </a:extLst>
          </p:cNvPr>
          <p:cNvCxnSpPr>
            <a:cxnSpLocks/>
          </p:cNvCxnSpPr>
          <p:nvPr/>
        </p:nvCxnSpPr>
        <p:spPr>
          <a:xfrm>
            <a:off x="8402275" y="4909319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B4AD36E1-767C-499E-9EA4-B60EF88669C0}"/>
              </a:ext>
            </a:extLst>
          </p:cNvPr>
          <p:cNvCxnSpPr>
            <a:cxnSpLocks/>
          </p:cNvCxnSpPr>
          <p:nvPr/>
        </p:nvCxnSpPr>
        <p:spPr>
          <a:xfrm>
            <a:off x="8402275" y="5319223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443076E5-2690-43C1-B2FB-085109400E2B}"/>
              </a:ext>
            </a:extLst>
          </p:cNvPr>
          <p:cNvCxnSpPr>
            <a:cxnSpLocks/>
          </p:cNvCxnSpPr>
          <p:nvPr/>
        </p:nvCxnSpPr>
        <p:spPr>
          <a:xfrm>
            <a:off x="8394697" y="1702278"/>
            <a:ext cx="283651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21A55C75-9B7A-44A7-95DD-F1F15C99F683}"/>
              </a:ext>
            </a:extLst>
          </p:cNvPr>
          <p:cNvCxnSpPr>
            <a:cxnSpLocks/>
          </p:cNvCxnSpPr>
          <p:nvPr/>
        </p:nvCxnSpPr>
        <p:spPr>
          <a:xfrm>
            <a:off x="8417774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BB689D6E-4F3B-49CB-8184-9C9C2AF97210}"/>
              </a:ext>
            </a:extLst>
          </p:cNvPr>
          <p:cNvCxnSpPr>
            <a:cxnSpLocks/>
          </p:cNvCxnSpPr>
          <p:nvPr/>
        </p:nvCxnSpPr>
        <p:spPr>
          <a:xfrm>
            <a:off x="8823118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>
            <a:extLst>
              <a:ext uri="{FF2B5EF4-FFF2-40B4-BE49-F238E27FC236}">
                <a16:creationId xmlns:a16="http://schemas.microsoft.com/office/drawing/2014/main" id="{20A9664C-3054-4D66-930F-06C46EFB351F}"/>
              </a:ext>
            </a:extLst>
          </p:cNvPr>
          <p:cNvCxnSpPr>
            <a:cxnSpLocks/>
          </p:cNvCxnSpPr>
          <p:nvPr/>
        </p:nvCxnSpPr>
        <p:spPr>
          <a:xfrm>
            <a:off x="9242365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2C795D11-BE2F-407F-A84D-5287E8190943}"/>
              </a:ext>
            </a:extLst>
          </p:cNvPr>
          <p:cNvCxnSpPr>
            <a:cxnSpLocks/>
          </p:cNvCxnSpPr>
          <p:nvPr/>
        </p:nvCxnSpPr>
        <p:spPr>
          <a:xfrm>
            <a:off x="9629856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>
            <a:extLst>
              <a:ext uri="{FF2B5EF4-FFF2-40B4-BE49-F238E27FC236}">
                <a16:creationId xmlns:a16="http://schemas.microsoft.com/office/drawing/2014/main" id="{006D9371-5A3A-4EF3-9E2A-56A52E5A131A}"/>
              </a:ext>
            </a:extLst>
          </p:cNvPr>
          <p:cNvCxnSpPr>
            <a:cxnSpLocks/>
          </p:cNvCxnSpPr>
          <p:nvPr/>
        </p:nvCxnSpPr>
        <p:spPr>
          <a:xfrm>
            <a:off x="1002331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연결선 358">
            <a:extLst>
              <a:ext uri="{FF2B5EF4-FFF2-40B4-BE49-F238E27FC236}">
                <a16:creationId xmlns:a16="http://schemas.microsoft.com/office/drawing/2014/main" id="{47601AF5-7640-4294-A391-00699D268FDF}"/>
              </a:ext>
            </a:extLst>
          </p:cNvPr>
          <p:cNvCxnSpPr>
            <a:cxnSpLocks/>
          </p:cNvCxnSpPr>
          <p:nvPr/>
        </p:nvCxnSpPr>
        <p:spPr>
          <a:xfrm>
            <a:off x="1042259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6A8F62D2-F0DC-41F9-BAA0-94254F99B06F}"/>
              </a:ext>
            </a:extLst>
          </p:cNvPr>
          <p:cNvCxnSpPr>
            <a:cxnSpLocks/>
          </p:cNvCxnSpPr>
          <p:nvPr/>
        </p:nvCxnSpPr>
        <p:spPr>
          <a:xfrm>
            <a:off x="10824297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CB65BD32-E190-4D4D-AD26-32382BFB20E7}"/>
              </a:ext>
            </a:extLst>
          </p:cNvPr>
          <p:cNvCxnSpPr>
            <a:cxnSpLocks/>
          </p:cNvCxnSpPr>
          <p:nvPr/>
        </p:nvCxnSpPr>
        <p:spPr>
          <a:xfrm>
            <a:off x="1122058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110D82-3B62-40A0-BFD7-2A11B9BE036D}"/>
              </a:ext>
            </a:extLst>
          </p:cNvPr>
          <p:cNvSpPr txBox="1"/>
          <p:nvPr/>
        </p:nvSpPr>
        <p:spPr>
          <a:xfrm>
            <a:off x="8612430" y="1120278"/>
            <a:ext cx="2313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Chiller" panose="04020404031007020602" pitchFamily="82" charset="0"/>
              </a:rPr>
              <a:t>Magic</a:t>
            </a:r>
            <a:r>
              <a:rPr lang="ko-KR" altLang="en-US" sz="3200" b="1" dirty="0">
                <a:latin typeface="Chiller" panose="04020404031007020602" pitchFamily="82" charset="0"/>
              </a:rPr>
              <a:t> </a:t>
            </a:r>
            <a:r>
              <a:rPr lang="en-US" altLang="ko-KR" sz="3200" b="1" dirty="0">
                <a:latin typeface="Chiller" panose="04020404031007020602" pitchFamily="82" charset="0"/>
              </a:rPr>
              <a:t>List</a:t>
            </a:r>
            <a:endParaRPr lang="ko-KR" altLang="en-US" sz="3200" b="1" dirty="0">
              <a:latin typeface="Chiller" panose="04020404031007020602" pitchFamily="8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408DB3-E6A8-4BD1-BC13-E7A5C7658D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87530" y="2359572"/>
            <a:ext cx="1362927" cy="1868492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C7773056-765A-47FD-A856-BF652D932C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9541" y="2987111"/>
            <a:ext cx="857271" cy="1216064"/>
          </a:xfrm>
          <a:prstGeom prst="rect">
            <a:avLst/>
          </a:prstGeom>
        </p:spPr>
      </p:pic>
      <p:pic>
        <p:nvPicPr>
          <p:cNvPr id="14" name="그림 13" descr="음식, 꽃이(가) 표시된 사진&#10;&#10;자동 생성된 설명">
            <a:extLst>
              <a:ext uri="{FF2B5EF4-FFF2-40B4-BE49-F238E27FC236}">
                <a16:creationId xmlns:a16="http://schemas.microsoft.com/office/drawing/2014/main" id="{5AD7829E-A360-458B-ABE6-7321295836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4088" y="3251763"/>
            <a:ext cx="767499" cy="105131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C444CA-F902-491D-8AA7-8C92F104B10D}"/>
              </a:ext>
            </a:extLst>
          </p:cNvPr>
          <p:cNvSpPr/>
          <p:nvPr/>
        </p:nvSpPr>
        <p:spPr>
          <a:xfrm>
            <a:off x="6413532" y="4489083"/>
            <a:ext cx="1277822" cy="180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46C55F-EC3B-4EC5-860C-6391F994AC2B}"/>
              </a:ext>
            </a:extLst>
          </p:cNvPr>
          <p:cNvSpPr/>
          <p:nvPr/>
        </p:nvSpPr>
        <p:spPr>
          <a:xfrm>
            <a:off x="6911633" y="4497192"/>
            <a:ext cx="775842" cy="15491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396897EF-00C1-4B12-9944-E8A725C01921}"/>
              </a:ext>
            </a:extLst>
          </p:cNvPr>
          <p:cNvSpPr/>
          <p:nvPr/>
        </p:nvSpPr>
        <p:spPr>
          <a:xfrm>
            <a:off x="6413532" y="4750306"/>
            <a:ext cx="1277822" cy="180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C84E4156-FBFD-4031-B0F1-093B21F9836C}"/>
              </a:ext>
            </a:extLst>
          </p:cNvPr>
          <p:cNvSpPr/>
          <p:nvPr/>
        </p:nvSpPr>
        <p:spPr>
          <a:xfrm>
            <a:off x="6610403" y="4757814"/>
            <a:ext cx="1077072" cy="1646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8F07CD85-E2D1-41B5-86B2-BA39A6CEA76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78878" y="3714992"/>
            <a:ext cx="780834" cy="4960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96354" y="2840114"/>
            <a:ext cx="879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Chiller" panose="04020404031007020602" pitchFamily="82" charset="0"/>
              </a:rPr>
              <a:t>Lv</a:t>
            </a:r>
            <a:r>
              <a:rPr lang="en-US" altLang="ko-KR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 6</a:t>
            </a:r>
            <a:endParaRPr lang="ko-KR" altLang="en-US" sz="4000" b="1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0" y="25769"/>
            <a:ext cx="23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클리어</a:t>
            </a:r>
            <a:r>
              <a:rPr lang="ko-KR" altLang="en-US" dirty="0"/>
              <a:t> 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03" y="406306"/>
            <a:ext cx="12199723" cy="5788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3927377" y="705126"/>
            <a:ext cx="4408097" cy="5015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 </a:t>
            </a:r>
            <a:r>
              <a:rPr lang="en-US" altLang="ko-KR" dirty="0"/>
              <a:t>3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Clear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별점</a:t>
            </a:r>
            <a:r>
              <a:rPr lang="ko-KR" altLang="en-US" dirty="0"/>
              <a:t> </a:t>
            </a:r>
            <a:r>
              <a:rPr lang="en-US" altLang="ko-KR" dirty="0"/>
              <a:t>(1~3) (</a:t>
            </a:r>
            <a:r>
              <a:rPr lang="ko-KR" altLang="en-US" dirty="0" err="1"/>
              <a:t>남은체력</a:t>
            </a:r>
            <a:r>
              <a:rPr lang="ko-KR" altLang="en-US" dirty="0"/>
              <a:t> 기준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소환한 </a:t>
            </a:r>
            <a:r>
              <a:rPr lang="ko-KR" altLang="en-US" dirty="0" err="1"/>
              <a:t>소환수</a:t>
            </a:r>
            <a:r>
              <a:rPr lang="ko-KR" altLang="en-US" dirty="0"/>
              <a:t> 마리 수</a:t>
            </a:r>
            <a:endParaRPr lang="en-US" altLang="ko-KR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328246" y="4980695"/>
            <a:ext cx="1535502" cy="41728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 인</a:t>
            </a:r>
          </a:p>
        </p:txBody>
      </p:sp>
    </p:spTree>
    <p:extLst>
      <p:ext uri="{BB962C8B-B14F-4D97-AF65-F5344CB8AC3E}">
        <p14:creationId xmlns:p14="http://schemas.microsoft.com/office/powerpoint/2010/main" val="23814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3477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3412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14349 -0.00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368060-A818-4EC5-916B-7887302AB5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/>
          <p:cNvGrpSpPr/>
          <p:nvPr/>
        </p:nvGrpSpPr>
        <p:grpSpPr>
          <a:xfrm>
            <a:off x="8336478" y="2151023"/>
            <a:ext cx="3280986" cy="3280986"/>
            <a:chOff x="4021278" y="1406876"/>
            <a:chExt cx="2742836" cy="274283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D2C7F4-7C58-4560-8225-B36F3E668E4B}"/>
                </a:ext>
              </a:extLst>
            </p:cNvPr>
            <p:cNvSpPr/>
            <p:nvPr/>
          </p:nvSpPr>
          <p:spPr>
            <a:xfrm>
              <a:off x="4021278" y="1406876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8680C6D-7287-462F-99F4-7663927F286E}"/>
                </a:ext>
              </a:extLst>
            </p:cNvPr>
            <p:cNvSpPr/>
            <p:nvPr/>
          </p:nvSpPr>
          <p:spPr>
            <a:xfrm>
              <a:off x="4413112" y="1406876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235B48E-CE8D-4F35-8A78-E71366C89135}"/>
                </a:ext>
              </a:extLst>
            </p:cNvPr>
            <p:cNvSpPr/>
            <p:nvPr/>
          </p:nvSpPr>
          <p:spPr>
            <a:xfrm>
              <a:off x="4804945" y="1406876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0AA6560-3E7F-46DA-92E4-7B5CAB76A758}"/>
                </a:ext>
              </a:extLst>
            </p:cNvPr>
            <p:cNvSpPr/>
            <p:nvPr/>
          </p:nvSpPr>
          <p:spPr>
            <a:xfrm>
              <a:off x="5196779" y="1406876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631F4EF-1A6D-45A1-A282-20881A609DBD}"/>
                </a:ext>
              </a:extLst>
            </p:cNvPr>
            <p:cNvSpPr/>
            <p:nvPr/>
          </p:nvSpPr>
          <p:spPr>
            <a:xfrm>
              <a:off x="5588613" y="1406876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67FB93D-5B08-4834-9412-4F861C4DFBDF}"/>
                </a:ext>
              </a:extLst>
            </p:cNvPr>
            <p:cNvSpPr/>
            <p:nvPr/>
          </p:nvSpPr>
          <p:spPr>
            <a:xfrm>
              <a:off x="5980446" y="1406876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10CC1B7-EF02-4D8C-BC7E-E4B0130F41BE}"/>
                </a:ext>
              </a:extLst>
            </p:cNvPr>
            <p:cNvSpPr/>
            <p:nvPr/>
          </p:nvSpPr>
          <p:spPr>
            <a:xfrm>
              <a:off x="6372280" y="1406876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195E79-9A65-4FC4-8FD0-79E5E3CFDE44}"/>
                </a:ext>
              </a:extLst>
            </p:cNvPr>
            <p:cNvSpPr/>
            <p:nvPr/>
          </p:nvSpPr>
          <p:spPr>
            <a:xfrm>
              <a:off x="4021278" y="1798710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2C03472-E2EF-41EC-B83A-8D73DBF4CF52}"/>
                </a:ext>
              </a:extLst>
            </p:cNvPr>
            <p:cNvSpPr/>
            <p:nvPr/>
          </p:nvSpPr>
          <p:spPr>
            <a:xfrm>
              <a:off x="4413112" y="1798710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25E138B-9150-49A4-B790-3CB91F948941}"/>
                </a:ext>
              </a:extLst>
            </p:cNvPr>
            <p:cNvSpPr/>
            <p:nvPr/>
          </p:nvSpPr>
          <p:spPr>
            <a:xfrm>
              <a:off x="4804945" y="1798710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5D579CF-3817-48D1-93DF-3B8E6644FF39}"/>
                </a:ext>
              </a:extLst>
            </p:cNvPr>
            <p:cNvSpPr/>
            <p:nvPr/>
          </p:nvSpPr>
          <p:spPr>
            <a:xfrm>
              <a:off x="5196779" y="1798710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6A6EC51-0604-48A9-9AA6-1D31DE23BC07}"/>
                </a:ext>
              </a:extLst>
            </p:cNvPr>
            <p:cNvSpPr/>
            <p:nvPr/>
          </p:nvSpPr>
          <p:spPr>
            <a:xfrm>
              <a:off x="5588613" y="1798710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F2D8A44-C7C4-4DBF-B3B1-662D4A0CB449}"/>
                </a:ext>
              </a:extLst>
            </p:cNvPr>
            <p:cNvSpPr/>
            <p:nvPr/>
          </p:nvSpPr>
          <p:spPr>
            <a:xfrm>
              <a:off x="5980446" y="1798710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B706689-E787-4810-8983-F9BE99CFD5F6}"/>
                </a:ext>
              </a:extLst>
            </p:cNvPr>
            <p:cNvSpPr/>
            <p:nvPr/>
          </p:nvSpPr>
          <p:spPr>
            <a:xfrm>
              <a:off x="6372280" y="1798710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09CF922-7929-4A4B-86B8-27BD75632C1A}"/>
                </a:ext>
              </a:extLst>
            </p:cNvPr>
            <p:cNvSpPr/>
            <p:nvPr/>
          </p:nvSpPr>
          <p:spPr>
            <a:xfrm>
              <a:off x="4021278" y="2190543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373C14A-D478-4DC1-A483-AEB79C751927}"/>
                </a:ext>
              </a:extLst>
            </p:cNvPr>
            <p:cNvSpPr/>
            <p:nvPr/>
          </p:nvSpPr>
          <p:spPr>
            <a:xfrm>
              <a:off x="4413112" y="2190543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3142E4C-5FEB-48E1-8DAF-B83194AE5221}"/>
                </a:ext>
              </a:extLst>
            </p:cNvPr>
            <p:cNvSpPr/>
            <p:nvPr/>
          </p:nvSpPr>
          <p:spPr>
            <a:xfrm>
              <a:off x="4804945" y="2190543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1DCF486-7C96-4360-8059-AEC44506F56D}"/>
                </a:ext>
              </a:extLst>
            </p:cNvPr>
            <p:cNvSpPr/>
            <p:nvPr/>
          </p:nvSpPr>
          <p:spPr>
            <a:xfrm>
              <a:off x="5196779" y="2190543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974F54-45AF-4214-B43B-9DD0B0B23243}"/>
                </a:ext>
              </a:extLst>
            </p:cNvPr>
            <p:cNvSpPr/>
            <p:nvPr/>
          </p:nvSpPr>
          <p:spPr>
            <a:xfrm>
              <a:off x="5588613" y="2190543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9F40799-1BB8-43E8-8883-0FDE1075E08C}"/>
                </a:ext>
              </a:extLst>
            </p:cNvPr>
            <p:cNvSpPr/>
            <p:nvPr/>
          </p:nvSpPr>
          <p:spPr>
            <a:xfrm>
              <a:off x="5980446" y="2190543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AB1F3570-15A9-4E94-BD28-B590E94E518B}"/>
                </a:ext>
              </a:extLst>
            </p:cNvPr>
            <p:cNvSpPr/>
            <p:nvPr/>
          </p:nvSpPr>
          <p:spPr>
            <a:xfrm>
              <a:off x="6372280" y="2190543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D308AE2-D2ED-426E-A740-0E7CAAE70186}"/>
                </a:ext>
              </a:extLst>
            </p:cNvPr>
            <p:cNvSpPr/>
            <p:nvPr/>
          </p:nvSpPr>
          <p:spPr>
            <a:xfrm>
              <a:off x="4021278" y="2582377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37EF79E-4C57-45E5-A80A-962CFDED5BC1}"/>
                </a:ext>
              </a:extLst>
            </p:cNvPr>
            <p:cNvSpPr/>
            <p:nvPr/>
          </p:nvSpPr>
          <p:spPr>
            <a:xfrm>
              <a:off x="4413112" y="2582377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6B080424-4438-4B82-990A-7A6E55E03EF4}"/>
                </a:ext>
              </a:extLst>
            </p:cNvPr>
            <p:cNvSpPr/>
            <p:nvPr/>
          </p:nvSpPr>
          <p:spPr>
            <a:xfrm>
              <a:off x="4804945" y="2582377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A12F33A-E7B2-4FA6-952E-C33F44948083}"/>
                </a:ext>
              </a:extLst>
            </p:cNvPr>
            <p:cNvSpPr/>
            <p:nvPr/>
          </p:nvSpPr>
          <p:spPr>
            <a:xfrm>
              <a:off x="5196779" y="2582377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E02BA5D8-B1ED-4712-9EAE-7F0B64101F2C}"/>
                </a:ext>
              </a:extLst>
            </p:cNvPr>
            <p:cNvSpPr/>
            <p:nvPr/>
          </p:nvSpPr>
          <p:spPr>
            <a:xfrm>
              <a:off x="5588613" y="2582377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320A763-E820-41AA-B44E-A5A54BFC2EEE}"/>
                </a:ext>
              </a:extLst>
            </p:cNvPr>
            <p:cNvSpPr/>
            <p:nvPr/>
          </p:nvSpPr>
          <p:spPr>
            <a:xfrm>
              <a:off x="5980446" y="2582377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FD5D3E4-59BC-46D1-A339-BB75759DF8AC}"/>
                </a:ext>
              </a:extLst>
            </p:cNvPr>
            <p:cNvSpPr/>
            <p:nvPr/>
          </p:nvSpPr>
          <p:spPr>
            <a:xfrm>
              <a:off x="6372280" y="2582377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CA69A45-7569-4D9E-8ECF-198E898016C6}"/>
                </a:ext>
              </a:extLst>
            </p:cNvPr>
            <p:cNvSpPr/>
            <p:nvPr/>
          </p:nvSpPr>
          <p:spPr>
            <a:xfrm>
              <a:off x="4021278" y="2974211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6E09C1F-5123-448C-B9F8-721887AF6021}"/>
                </a:ext>
              </a:extLst>
            </p:cNvPr>
            <p:cNvSpPr/>
            <p:nvPr/>
          </p:nvSpPr>
          <p:spPr>
            <a:xfrm>
              <a:off x="4413112" y="2974211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76CEBF8-888E-4678-B31A-3DBC7CC12960}"/>
                </a:ext>
              </a:extLst>
            </p:cNvPr>
            <p:cNvSpPr/>
            <p:nvPr/>
          </p:nvSpPr>
          <p:spPr>
            <a:xfrm>
              <a:off x="4804945" y="2974211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0DD3CBC-DABB-4BF0-81D8-291029540D44}"/>
                </a:ext>
              </a:extLst>
            </p:cNvPr>
            <p:cNvSpPr/>
            <p:nvPr/>
          </p:nvSpPr>
          <p:spPr>
            <a:xfrm>
              <a:off x="5196779" y="2974211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80D22A0-C91C-4126-ABB0-9234B9EDB8B6}"/>
                </a:ext>
              </a:extLst>
            </p:cNvPr>
            <p:cNvSpPr/>
            <p:nvPr/>
          </p:nvSpPr>
          <p:spPr>
            <a:xfrm>
              <a:off x="5588613" y="2974211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53426BA-F367-4A37-BE7D-A99EBB145B78}"/>
                </a:ext>
              </a:extLst>
            </p:cNvPr>
            <p:cNvSpPr/>
            <p:nvPr/>
          </p:nvSpPr>
          <p:spPr>
            <a:xfrm>
              <a:off x="5980446" y="2974211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1B5B181-D8FD-482C-99BA-8137111D9794}"/>
                </a:ext>
              </a:extLst>
            </p:cNvPr>
            <p:cNvSpPr/>
            <p:nvPr/>
          </p:nvSpPr>
          <p:spPr>
            <a:xfrm>
              <a:off x="6372280" y="2974211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C3BB95A-E71F-4723-98FD-0359682800DD}"/>
                </a:ext>
              </a:extLst>
            </p:cNvPr>
            <p:cNvSpPr/>
            <p:nvPr/>
          </p:nvSpPr>
          <p:spPr>
            <a:xfrm>
              <a:off x="4021278" y="3366044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3CCF30FF-9378-46A9-8BA2-9FFA75252D53}"/>
                </a:ext>
              </a:extLst>
            </p:cNvPr>
            <p:cNvSpPr/>
            <p:nvPr/>
          </p:nvSpPr>
          <p:spPr>
            <a:xfrm>
              <a:off x="4413112" y="3366044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7936B91-97A2-4AC3-A798-9CB7D5FAB8CC}"/>
                </a:ext>
              </a:extLst>
            </p:cNvPr>
            <p:cNvSpPr/>
            <p:nvPr/>
          </p:nvSpPr>
          <p:spPr>
            <a:xfrm>
              <a:off x="4804945" y="3366044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4AE40FD-633A-4B7B-B399-B8BC31E0639E}"/>
                </a:ext>
              </a:extLst>
            </p:cNvPr>
            <p:cNvSpPr/>
            <p:nvPr/>
          </p:nvSpPr>
          <p:spPr>
            <a:xfrm>
              <a:off x="5196779" y="3366044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1C2984F0-C412-4C38-88A8-9BD015A7882B}"/>
                </a:ext>
              </a:extLst>
            </p:cNvPr>
            <p:cNvSpPr/>
            <p:nvPr/>
          </p:nvSpPr>
          <p:spPr>
            <a:xfrm>
              <a:off x="5588613" y="3366044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7278C26-BF75-4E99-A876-F781AAC39DE5}"/>
                </a:ext>
              </a:extLst>
            </p:cNvPr>
            <p:cNvSpPr/>
            <p:nvPr/>
          </p:nvSpPr>
          <p:spPr>
            <a:xfrm>
              <a:off x="5980446" y="3366044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4A354E1-B799-4EE5-AF1F-DE5D4DCF2C1F}"/>
                </a:ext>
              </a:extLst>
            </p:cNvPr>
            <p:cNvSpPr/>
            <p:nvPr/>
          </p:nvSpPr>
          <p:spPr>
            <a:xfrm>
              <a:off x="6372280" y="3366044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8423CDC-EC46-4954-AC54-D8F9AAD97831}"/>
                </a:ext>
              </a:extLst>
            </p:cNvPr>
            <p:cNvSpPr/>
            <p:nvPr/>
          </p:nvSpPr>
          <p:spPr>
            <a:xfrm>
              <a:off x="4021278" y="3757878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D23D40-9B17-484F-80BF-4A0BE33BAF07}"/>
                </a:ext>
              </a:extLst>
            </p:cNvPr>
            <p:cNvSpPr/>
            <p:nvPr/>
          </p:nvSpPr>
          <p:spPr>
            <a:xfrm>
              <a:off x="4413112" y="3757878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7D88D11-1EB6-46D0-88AE-32BB02E97E7E}"/>
                </a:ext>
              </a:extLst>
            </p:cNvPr>
            <p:cNvSpPr/>
            <p:nvPr/>
          </p:nvSpPr>
          <p:spPr>
            <a:xfrm>
              <a:off x="4804945" y="3757878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3AA7A9B-E299-4188-B875-A10D7B51FCA5}"/>
                </a:ext>
              </a:extLst>
            </p:cNvPr>
            <p:cNvSpPr/>
            <p:nvPr/>
          </p:nvSpPr>
          <p:spPr>
            <a:xfrm>
              <a:off x="5196779" y="3757878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7596BE1-77DB-4E33-B871-BAF7A89648F1}"/>
                </a:ext>
              </a:extLst>
            </p:cNvPr>
            <p:cNvSpPr/>
            <p:nvPr/>
          </p:nvSpPr>
          <p:spPr>
            <a:xfrm>
              <a:off x="5588613" y="3757878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D9ABBA9-31D3-4B48-A8A5-C180DF5714A4}"/>
                </a:ext>
              </a:extLst>
            </p:cNvPr>
            <p:cNvSpPr/>
            <p:nvPr/>
          </p:nvSpPr>
          <p:spPr>
            <a:xfrm>
              <a:off x="5980446" y="3757878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28DA9D2-E839-43F4-BF87-F37154008D2A}"/>
                </a:ext>
              </a:extLst>
            </p:cNvPr>
            <p:cNvSpPr/>
            <p:nvPr/>
          </p:nvSpPr>
          <p:spPr>
            <a:xfrm>
              <a:off x="6372280" y="3757878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57" y="247155"/>
            <a:ext cx="4825201" cy="532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1" y="247155"/>
            <a:ext cx="4825201" cy="532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212940" y="3631509"/>
            <a:ext cx="3336058" cy="37508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340076" y="175903"/>
            <a:ext cx="2107586" cy="807544"/>
            <a:chOff x="5363124" y="219715"/>
            <a:chExt cx="2107586" cy="8075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124" y="295132"/>
              <a:ext cx="587829" cy="5878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10754" y="219715"/>
              <a:ext cx="860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rgbClr val="949494"/>
                    </a:solidFill>
                  </a:ln>
                  <a:solidFill>
                    <a:srgbClr val="FFFFFF"/>
                  </a:solidFill>
                  <a:latin typeface="CookieRun Black" panose="020B0600000101010101" pitchFamily="50" charset="-127"/>
                  <a:ea typeface="CookieRun Black" panose="020B0600000101010101" pitchFamily="50" charset="-127"/>
                </a:rPr>
                <a:t>Time: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891152" y="380928"/>
              <a:ext cx="1579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n w="19050">
                    <a:solidFill>
                      <a:srgbClr val="949494"/>
                    </a:solidFill>
                  </a:ln>
                  <a:solidFill>
                    <a:srgbClr val="FFFFFF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0:00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2F5FAB67-1750-43F4-A21E-2F25690374BE}"/>
              </a:ext>
            </a:extLst>
          </p:cNvPr>
          <p:cNvGrpSpPr/>
          <p:nvPr/>
        </p:nvGrpSpPr>
        <p:grpSpPr>
          <a:xfrm>
            <a:off x="10859689" y="849836"/>
            <a:ext cx="1046835" cy="746674"/>
            <a:chOff x="1424395" y="1478589"/>
            <a:chExt cx="1499730" cy="1069708"/>
          </a:xfrm>
        </p:grpSpPr>
        <p:pic>
          <p:nvPicPr>
            <p:cNvPr id="181" name="그림 180" descr="그리기이(가) 표시된 사진&#10;&#10;자동 생성된 설명">
              <a:extLst>
                <a:ext uri="{FF2B5EF4-FFF2-40B4-BE49-F238E27FC236}">
                  <a16:creationId xmlns:a16="http://schemas.microsoft.com/office/drawing/2014/main" id="{299B1B21-3453-454D-862C-DEBA8D3FE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136"/>
            <a:stretch/>
          </p:blipFill>
          <p:spPr>
            <a:xfrm>
              <a:off x="1945798" y="1533676"/>
              <a:ext cx="538964" cy="454745"/>
            </a:xfrm>
            <a:prstGeom prst="rect">
              <a:avLst/>
            </a:prstGeom>
          </p:spPr>
        </p:pic>
        <p:pic>
          <p:nvPicPr>
            <p:cNvPr id="182" name="그림 181" descr="그리기이(가) 표시된 사진&#10;&#10;자동 생성된 설명">
              <a:extLst>
                <a:ext uri="{FF2B5EF4-FFF2-40B4-BE49-F238E27FC236}">
                  <a16:creationId xmlns:a16="http://schemas.microsoft.com/office/drawing/2014/main" id="{838A1ECB-4E50-4362-BBBD-D36D54262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393" r="59302"/>
            <a:stretch/>
          </p:blipFill>
          <p:spPr>
            <a:xfrm>
              <a:off x="1424395" y="2132868"/>
              <a:ext cx="394319" cy="404576"/>
            </a:xfrm>
            <a:prstGeom prst="rect">
              <a:avLst/>
            </a:prstGeom>
          </p:spPr>
        </p:pic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C3F4BA1E-A3AA-4A6B-B233-B211E780B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390" y="1986100"/>
              <a:ext cx="186371" cy="17436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D2FB064B-CB43-476A-9EA5-9F1BB0524B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6060" y="2063740"/>
              <a:ext cx="187165" cy="171659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6" name="그림 185" descr="그리기이(가) 표시된 사진&#10;&#10;자동 생성된 설명">
              <a:extLst>
                <a:ext uri="{FF2B5EF4-FFF2-40B4-BE49-F238E27FC236}">
                  <a16:creationId xmlns:a16="http://schemas.microsoft.com/office/drawing/2014/main" id="{1A49F8CC-0872-4456-BF7A-ACFFABA8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3" t="68393"/>
            <a:stretch/>
          </p:blipFill>
          <p:spPr>
            <a:xfrm>
              <a:off x="2555651" y="2132868"/>
              <a:ext cx="368474" cy="415429"/>
            </a:xfrm>
            <a:prstGeom prst="rect">
              <a:avLst/>
            </a:prstGeom>
          </p:spPr>
        </p:pic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366BEDED-0BD3-49D1-ADAC-F3C17D7900AC}"/>
                </a:ext>
              </a:extLst>
            </p:cNvPr>
            <p:cNvSpPr/>
            <p:nvPr/>
          </p:nvSpPr>
          <p:spPr>
            <a:xfrm>
              <a:off x="1892676" y="1478589"/>
              <a:ext cx="617004" cy="61700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6ABA91CA-16A0-4064-B77E-D5577BE0B85B}"/>
                </a:ext>
              </a:extLst>
            </p:cNvPr>
            <p:cNvCxnSpPr>
              <a:cxnSpLocks/>
            </p:cNvCxnSpPr>
            <p:nvPr/>
          </p:nvCxnSpPr>
          <p:spPr>
            <a:xfrm>
              <a:off x="2484148" y="1982456"/>
              <a:ext cx="179943" cy="181107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>
              <a:extLst>
                <a:ext uri="{FF2B5EF4-FFF2-40B4-BE49-F238E27FC236}">
                  <a16:creationId xmlns:a16="http://schemas.microsoft.com/office/drawing/2014/main" id="{B1F5B067-2978-4F0A-A8DA-D222CCA45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3460" y="2035966"/>
              <a:ext cx="167578" cy="171659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1432D353-7B71-4152-9C92-B93993197FB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35308" y="2402841"/>
              <a:ext cx="70794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AB90207D-7604-4636-8B3D-3FA84133273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828288" y="2330682"/>
              <a:ext cx="704876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타원 192"/>
          <p:cNvSpPr/>
          <p:nvPr/>
        </p:nvSpPr>
        <p:spPr>
          <a:xfrm>
            <a:off x="7389160" y="3585703"/>
            <a:ext cx="528498" cy="9088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소환수</a:t>
            </a:r>
            <a:endParaRPr lang="ko-KR" altLang="en-US" dirty="0"/>
          </a:p>
        </p:txBody>
      </p:sp>
      <p:sp>
        <p:nvSpPr>
          <p:cNvPr id="194" name="타원 193"/>
          <p:cNvSpPr/>
          <p:nvPr/>
        </p:nvSpPr>
        <p:spPr>
          <a:xfrm>
            <a:off x="6019104" y="3385269"/>
            <a:ext cx="645047" cy="11093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소환수</a:t>
            </a:r>
            <a:endParaRPr lang="ko-KR" altLang="en-US" dirty="0"/>
          </a:p>
        </p:txBody>
      </p:sp>
      <p:sp>
        <p:nvSpPr>
          <p:cNvPr id="195" name="타원 194"/>
          <p:cNvSpPr/>
          <p:nvPr/>
        </p:nvSpPr>
        <p:spPr>
          <a:xfrm>
            <a:off x="2000291" y="3585702"/>
            <a:ext cx="528498" cy="9088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몬스터</a:t>
            </a:r>
            <a:endParaRPr lang="ko-KR" altLang="en-US" dirty="0"/>
          </a:p>
        </p:txBody>
      </p:sp>
      <p:sp>
        <p:nvSpPr>
          <p:cNvPr id="196" name="타원 195"/>
          <p:cNvSpPr/>
          <p:nvPr/>
        </p:nvSpPr>
        <p:spPr>
          <a:xfrm>
            <a:off x="3230574" y="3385268"/>
            <a:ext cx="645047" cy="1109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몬스터</a:t>
            </a:r>
            <a:endParaRPr lang="ko-KR" altLang="en-US" dirty="0"/>
          </a:p>
        </p:txBody>
      </p:sp>
      <p:sp>
        <p:nvSpPr>
          <p:cNvPr id="197" name="타원 196"/>
          <p:cNvSpPr/>
          <p:nvPr/>
        </p:nvSpPr>
        <p:spPr>
          <a:xfrm>
            <a:off x="2676705" y="3761373"/>
            <a:ext cx="426348" cy="733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몬스터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4" y="2892742"/>
            <a:ext cx="1383410" cy="20705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17" y="383788"/>
            <a:ext cx="3260086" cy="9245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32" y="924945"/>
            <a:ext cx="5760765" cy="557351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726745" y="1466275"/>
            <a:ext cx="2856525" cy="1250731"/>
            <a:chOff x="4760191" y="2151023"/>
            <a:chExt cx="2856525" cy="125073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4760191" y="2443225"/>
              <a:ext cx="958529" cy="95852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063" y="2151023"/>
              <a:ext cx="1178673" cy="1178673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6658187" y="2443224"/>
              <a:ext cx="958529" cy="958529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95" y="2724094"/>
            <a:ext cx="2627756" cy="88619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4903017" y="536085"/>
            <a:ext cx="262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3 STAGE</a:t>
            </a:r>
            <a:endParaRPr lang="ko-KR" altLang="en-US" sz="360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647105" y="3898048"/>
            <a:ext cx="312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소환한 </a:t>
            </a:r>
            <a:r>
              <a:rPr lang="ko-KR" altLang="en-US" sz="2000" dirty="0" err="1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몬스터</a:t>
            </a:r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 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95" y="4343841"/>
            <a:ext cx="3105832" cy="736942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4683927" y="4442771"/>
            <a:ext cx="31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102</a:t>
            </a:r>
            <a:endParaRPr lang="ko-KR" altLang="en-US" sz="320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94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0" y="1913626"/>
            <a:ext cx="11639550" cy="3048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816220" y="3967612"/>
            <a:ext cx="7118230" cy="112826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77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69827" y="597463"/>
            <a:ext cx="10118784" cy="55876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310" y="86264"/>
            <a:ext cx="605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대전모드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4338441" y="2959980"/>
            <a:ext cx="3381555" cy="862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매칭</a:t>
            </a:r>
            <a:r>
              <a:rPr lang="ko-KR" altLang="en-US" dirty="0"/>
              <a:t> 시작</a:t>
            </a: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209136" y="793632"/>
            <a:ext cx="1042358" cy="379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뒤로가기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133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368060-A818-4EC5-916B-7887302AB5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C4C6AB-670F-4CD9-B294-14F0899C5A78}"/>
              </a:ext>
            </a:extLst>
          </p:cNvPr>
          <p:cNvSpPr/>
          <p:nvPr/>
        </p:nvSpPr>
        <p:spPr>
          <a:xfrm>
            <a:off x="405659" y="4634605"/>
            <a:ext cx="6560539" cy="12400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157D89-1B99-4685-B008-F0C62B3DD4D0}"/>
              </a:ext>
            </a:extLst>
          </p:cNvPr>
          <p:cNvSpPr/>
          <p:nvPr/>
        </p:nvSpPr>
        <p:spPr>
          <a:xfrm>
            <a:off x="394962" y="807067"/>
            <a:ext cx="6560539" cy="3275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녹색, 앉아있는, 테이블, 브로콜리이(가) 표시된 사진&#10;&#10;자동 생성된 설명">
            <a:extLst>
              <a:ext uri="{FF2B5EF4-FFF2-40B4-BE49-F238E27FC236}">
                <a16:creationId xmlns:a16="http://schemas.microsoft.com/office/drawing/2014/main" id="{0F69BF90-B781-4639-B496-ED636996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2" r="5026"/>
          <a:stretch/>
        </p:blipFill>
        <p:spPr>
          <a:xfrm flipH="1">
            <a:off x="-2" y="409006"/>
            <a:ext cx="12191999" cy="5786221"/>
          </a:xfrm>
          <a:prstGeom prst="rect">
            <a:avLst/>
          </a:prstGeom>
        </p:spPr>
      </p:pic>
      <p:pic>
        <p:nvPicPr>
          <p:cNvPr id="21" name="그림 20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3F3F0C41-D7CD-4D80-9399-526468FE3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1892">
            <a:off x="6431036" y="3452072"/>
            <a:ext cx="1232588" cy="972468"/>
          </a:xfrm>
          <a:prstGeom prst="rect">
            <a:avLst/>
          </a:prstGeom>
        </p:spPr>
      </p:pic>
      <p:pic>
        <p:nvPicPr>
          <p:cNvPr id="9" name="그림 8" descr="테이블, 케이크, 앉아있는, 불이(가) 표시된 사진&#10;&#10;자동 생성된 설명">
            <a:extLst>
              <a:ext uri="{FF2B5EF4-FFF2-40B4-BE49-F238E27FC236}">
                <a16:creationId xmlns:a16="http://schemas.microsoft.com/office/drawing/2014/main" id="{D1B48B81-5715-42A2-ACC1-829E3FE0C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92" y="756244"/>
            <a:ext cx="3828946" cy="4991038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B3DC766E-294D-47B0-BF47-DAE1E4DFB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14" y="1779251"/>
            <a:ext cx="376352" cy="239077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A83D005B-79C2-4561-A50D-8B0FE29115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76" y="1731229"/>
            <a:ext cx="378702" cy="376893"/>
          </a:xfrm>
          <a:prstGeom prst="rect">
            <a:avLst/>
          </a:prstGeom>
        </p:spPr>
      </p:pic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808A5B69-DA4C-489F-966D-E90066E4725D}"/>
              </a:ext>
            </a:extLst>
          </p:cNvPr>
          <p:cNvGrpSpPr/>
          <p:nvPr/>
        </p:nvGrpSpPr>
        <p:grpSpPr>
          <a:xfrm>
            <a:off x="10429241" y="1720463"/>
            <a:ext cx="400339" cy="398426"/>
            <a:chOff x="6794385" y="1625350"/>
            <a:chExt cx="898573" cy="898573"/>
          </a:xfrm>
        </p:grpSpPr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D9BFC935-0FC6-4DE0-A499-AD83C65E1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23" name="그림 222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AF223114-08CB-4C79-A096-4E36594C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224" name="그림 223" descr="동물이(가) 표시된 사진&#10;&#10;자동 생성된 설명">
            <a:extLst>
              <a:ext uri="{FF2B5EF4-FFF2-40B4-BE49-F238E27FC236}">
                <a16:creationId xmlns:a16="http://schemas.microsoft.com/office/drawing/2014/main" id="{A5BAAF05-F991-428A-9451-51192A5BE1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8" y="1702278"/>
            <a:ext cx="308793" cy="350989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05BFDFE0-EC6A-4DC1-AD52-DF1B385599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8112" y="1743789"/>
            <a:ext cx="270921" cy="307600"/>
          </a:xfrm>
          <a:prstGeom prst="rect">
            <a:avLst/>
          </a:prstGeom>
        </p:spPr>
      </p:pic>
      <p:pic>
        <p:nvPicPr>
          <p:cNvPr id="238" name="그림 237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B4FE4248-5A19-4B38-9026-823346EF55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08" y="1770392"/>
            <a:ext cx="246321" cy="283788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4CA9058F-B4EC-4B60-B09B-4D6C9A237F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99" y="2129591"/>
            <a:ext cx="378702" cy="376893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23D44CF1-09C0-477E-B84E-5F25848067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82" y="2915872"/>
            <a:ext cx="378702" cy="376893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0E0CCC0D-35AE-45A3-B420-026F33FA9B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7" y="3717260"/>
            <a:ext cx="378702" cy="376893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AA38B492-AC11-4DFA-B70E-C983319C24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704" y="3702086"/>
            <a:ext cx="378702" cy="376893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52E4B7F0-7EC6-43AE-82B3-82D3F9E56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70" y="4505818"/>
            <a:ext cx="378702" cy="376893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0BA22DF5-6F29-4C6A-81BA-9E77B6EB92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26" y="4114093"/>
            <a:ext cx="378702" cy="376893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53F4D3B6-AA0D-48E1-A9F4-C4CE08A45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76" y="4111539"/>
            <a:ext cx="378702" cy="376893"/>
          </a:xfrm>
          <a:prstGeom prst="rect">
            <a:avLst/>
          </a:prstGeom>
        </p:spPr>
      </p:pic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03F59B2A-9B8F-405C-AA48-2CFE5FD7C818}"/>
              </a:ext>
            </a:extLst>
          </p:cNvPr>
          <p:cNvGrpSpPr/>
          <p:nvPr/>
        </p:nvGrpSpPr>
        <p:grpSpPr>
          <a:xfrm>
            <a:off x="10836223" y="1707575"/>
            <a:ext cx="400339" cy="398426"/>
            <a:chOff x="6794385" y="1625350"/>
            <a:chExt cx="898573" cy="898573"/>
          </a:xfrm>
        </p:grpSpPr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1F1EA85E-C017-4E6B-988A-61445FA7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76" name="그림 275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0561ABBC-DDE6-4AEE-BF1B-E2CD4E42E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5C4A471A-AA0F-43AC-981A-503EFD44CA3D}"/>
              </a:ext>
            </a:extLst>
          </p:cNvPr>
          <p:cNvGrpSpPr/>
          <p:nvPr/>
        </p:nvGrpSpPr>
        <p:grpSpPr>
          <a:xfrm>
            <a:off x="10423958" y="2894338"/>
            <a:ext cx="400339" cy="398426"/>
            <a:chOff x="6794385" y="1625350"/>
            <a:chExt cx="898573" cy="898573"/>
          </a:xfrm>
        </p:grpSpPr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20F6453B-2D7F-4BF9-A223-BFE9EF04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79" name="그림 278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BA96FC5B-88FD-4DAB-89C8-3447F7593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597D1A6A-2375-401B-BDE7-87B17232A21D}"/>
              </a:ext>
            </a:extLst>
          </p:cNvPr>
          <p:cNvGrpSpPr/>
          <p:nvPr/>
        </p:nvGrpSpPr>
        <p:grpSpPr>
          <a:xfrm>
            <a:off x="9627746" y="3292506"/>
            <a:ext cx="400339" cy="398426"/>
            <a:chOff x="6794385" y="1625350"/>
            <a:chExt cx="898573" cy="898573"/>
          </a:xfrm>
        </p:grpSpPr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BAA7B23B-13BC-4E61-ADF9-61A0AE4A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2" name="그림 281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A2BBC0B8-A1D8-4E86-800D-FD94C1AA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1356189B-2991-4F9D-A63E-AB6A7F9E728D}"/>
              </a:ext>
            </a:extLst>
          </p:cNvPr>
          <p:cNvGrpSpPr/>
          <p:nvPr/>
        </p:nvGrpSpPr>
        <p:grpSpPr>
          <a:xfrm>
            <a:off x="9622336" y="3693435"/>
            <a:ext cx="400339" cy="398426"/>
            <a:chOff x="6794385" y="1625350"/>
            <a:chExt cx="898573" cy="898573"/>
          </a:xfrm>
        </p:grpSpPr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0F5618C1-9FDC-4BA9-B2D0-9AD7B73C5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5" name="그림 284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33C7AD29-E248-480D-AAF5-1BF45C05D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12887534-D9F1-4EBD-9448-97A66D4048A0}"/>
              </a:ext>
            </a:extLst>
          </p:cNvPr>
          <p:cNvGrpSpPr/>
          <p:nvPr/>
        </p:nvGrpSpPr>
        <p:grpSpPr>
          <a:xfrm>
            <a:off x="8830840" y="4086682"/>
            <a:ext cx="400339" cy="398426"/>
            <a:chOff x="6794385" y="1625350"/>
            <a:chExt cx="898573" cy="898573"/>
          </a:xfrm>
        </p:grpSpPr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3EA1E84D-B2FC-4657-B602-8F3CBE4C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8" name="그림 287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51088DB6-EF8C-45A0-ACDC-232DB8062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0A405952-67CA-44E0-997F-3ACDE7EB9FF0}"/>
              </a:ext>
            </a:extLst>
          </p:cNvPr>
          <p:cNvGrpSpPr/>
          <p:nvPr/>
        </p:nvGrpSpPr>
        <p:grpSpPr>
          <a:xfrm>
            <a:off x="9224262" y="4488302"/>
            <a:ext cx="400339" cy="398426"/>
            <a:chOff x="6794385" y="1625350"/>
            <a:chExt cx="898573" cy="898573"/>
          </a:xfrm>
        </p:grpSpPr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5A9046BB-524B-4782-8E77-334C8AF5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1" name="그림 290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E2E7D27F-4008-49B6-8DFB-853ACA4F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39B1ABF9-9AFB-4D94-B57C-993FA1944C5F}"/>
              </a:ext>
            </a:extLst>
          </p:cNvPr>
          <p:cNvGrpSpPr/>
          <p:nvPr/>
        </p:nvGrpSpPr>
        <p:grpSpPr>
          <a:xfrm>
            <a:off x="9623810" y="4488302"/>
            <a:ext cx="400339" cy="398426"/>
            <a:chOff x="6794385" y="1625350"/>
            <a:chExt cx="898573" cy="898573"/>
          </a:xfrm>
        </p:grpSpPr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2078919E-4B3E-4DB5-B62B-2007CB15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4" name="그림 293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E9D649A1-ABC0-45B2-A04D-08F502143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9C0A6D5F-4621-4C85-A0D9-BB55EE8DECFC}"/>
              </a:ext>
            </a:extLst>
          </p:cNvPr>
          <p:cNvGrpSpPr/>
          <p:nvPr/>
        </p:nvGrpSpPr>
        <p:grpSpPr>
          <a:xfrm>
            <a:off x="8417774" y="2910730"/>
            <a:ext cx="400339" cy="398426"/>
            <a:chOff x="6794385" y="1625350"/>
            <a:chExt cx="898573" cy="898573"/>
          </a:xfrm>
        </p:grpSpPr>
        <p:pic>
          <p:nvPicPr>
            <p:cNvPr id="296" name="그림 295">
              <a:extLst>
                <a:ext uri="{FF2B5EF4-FFF2-40B4-BE49-F238E27FC236}">
                  <a16:creationId xmlns:a16="http://schemas.microsoft.com/office/drawing/2014/main" id="{DBD5B546-EFA9-424B-8A3C-51471598C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7" name="그림 296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D33EC2E4-2B18-4880-9DEF-D1BE0D72D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61426B3E-00AE-4C7F-AD98-89D07389D11A}"/>
              </a:ext>
            </a:extLst>
          </p:cNvPr>
          <p:cNvGrpSpPr/>
          <p:nvPr/>
        </p:nvGrpSpPr>
        <p:grpSpPr>
          <a:xfrm>
            <a:off x="9242365" y="2490504"/>
            <a:ext cx="400339" cy="398426"/>
            <a:chOff x="6794385" y="1625350"/>
            <a:chExt cx="898573" cy="898573"/>
          </a:xfrm>
        </p:grpSpPr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4D9DD742-C458-4053-915C-A3B355661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300" name="그림 299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8E43BD4F-BA0E-4AC5-A049-505A822E2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301" name="그림 300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6948A74D-B80F-46E1-8DE2-3050C59E3D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52" y="2155464"/>
            <a:ext cx="246321" cy="283788"/>
          </a:xfrm>
          <a:prstGeom prst="rect">
            <a:avLst/>
          </a:prstGeom>
        </p:spPr>
      </p:pic>
      <p:pic>
        <p:nvPicPr>
          <p:cNvPr id="302" name="그림 301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EDBF0F09-E21A-4387-B89A-B42F1ADF38C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30" y="2541174"/>
            <a:ext cx="246321" cy="283788"/>
          </a:xfrm>
          <a:prstGeom prst="rect">
            <a:avLst/>
          </a:prstGeom>
        </p:spPr>
      </p:pic>
      <p:pic>
        <p:nvPicPr>
          <p:cNvPr id="303" name="그림 302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0B9CF314-5996-4DB1-940C-4315C4FEF9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69" y="3348104"/>
            <a:ext cx="246321" cy="283788"/>
          </a:xfrm>
          <a:prstGeom prst="rect">
            <a:avLst/>
          </a:prstGeom>
        </p:spPr>
      </p:pic>
      <p:pic>
        <p:nvPicPr>
          <p:cNvPr id="304" name="그림 303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27A5B77D-8C02-4B2F-8565-61E4A4C562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91" y="4150054"/>
            <a:ext cx="246321" cy="283788"/>
          </a:xfrm>
          <a:prstGeom prst="rect">
            <a:avLst/>
          </a:prstGeom>
        </p:spPr>
      </p:pic>
      <p:pic>
        <p:nvPicPr>
          <p:cNvPr id="305" name="그림 304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D3CB4C23-42B9-46D9-BDFF-D351306F01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91" y="4543901"/>
            <a:ext cx="246321" cy="283788"/>
          </a:xfrm>
          <a:prstGeom prst="rect">
            <a:avLst/>
          </a:prstGeom>
        </p:spPr>
      </p:pic>
      <p:pic>
        <p:nvPicPr>
          <p:cNvPr id="306" name="그림 305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4F2D127B-0E40-41BA-AAD4-081324B90D4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38" y="4160950"/>
            <a:ext cx="246321" cy="283788"/>
          </a:xfrm>
          <a:prstGeom prst="rect">
            <a:avLst/>
          </a:prstGeom>
        </p:spPr>
      </p:pic>
      <p:pic>
        <p:nvPicPr>
          <p:cNvPr id="307" name="그림 306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2F00B95D-D243-4E38-90F4-E83D0AE6D1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771" y="3750231"/>
            <a:ext cx="246321" cy="283788"/>
          </a:xfrm>
          <a:prstGeom prst="rect">
            <a:avLst/>
          </a:prstGeom>
        </p:spPr>
      </p:pic>
      <p:pic>
        <p:nvPicPr>
          <p:cNvPr id="308" name="그림 307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B2159BF4-D22C-450B-8ED8-E869EF7DBC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249" y="4948129"/>
            <a:ext cx="246321" cy="283788"/>
          </a:xfrm>
          <a:prstGeom prst="rect">
            <a:avLst/>
          </a:prstGeom>
        </p:spPr>
      </p:pic>
      <p:pic>
        <p:nvPicPr>
          <p:cNvPr id="309" name="그림 308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DF591362-2264-487D-A2E6-1E89BA71CF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21" y="4152947"/>
            <a:ext cx="246321" cy="283788"/>
          </a:xfrm>
          <a:prstGeom prst="rect">
            <a:avLst/>
          </a:prstGeom>
        </p:spPr>
      </p:pic>
      <p:pic>
        <p:nvPicPr>
          <p:cNvPr id="310" name="그림 309">
            <a:extLst>
              <a:ext uri="{FF2B5EF4-FFF2-40B4-BE49-F238E27FC236}">
                <a16:creationId xmlns:a16="http://schemas.microsoft.com/office/drawing/2014/main" id="{B99F61EA-78D8-446A-8066-EF0A7947BD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8631" y="2122267"/>
            <a:ext cx="270921" cy="307600"/>
          </a:xfrm>
          <a:prstGeom prst="rect">
            <a:avLst/>
          </a:prstGeom>
        </p:spPr>
      </p:pic>
      <p:pic>
        <p:nvPicPr>
          <p:cNvPr id="311" name="그림 310">
            <a:extLst>
              <a:ext uri="{FF2B5EF4-FFF2-40B4-BE49-F238E27FC236}">
                <a16:creationId xmlns:a16="http://schemas.microsoft.com/office/drawing/2014/main" id="{A0CB3CAC-F69B-4647-A4B8-E8A92E873B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8930" y="2532672"/>
            <a:ext cx="270921" cy="307600"/>
          </a:xfrm>
          <a:prstGeom prst="rect">
            <a:avLst/>
          </a:prstGeom>
        </p:spPr>
      </p:pic>
      <p:pic>
        <p:nvPicPr>
          <p:cNvPr id="312" name="그림 311">
            <a:extLst>
              <a:ext uri="{FF2B5EF4-FFF2-40B4-BE49-F238E27FC236}">
                <a16:creationId xmlns:a16="http://schemas.microsoft.com/office/drawing/2014/main" id="{93DEAF93-202D-4035-AAC3-FD95C646F8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9049" y="3337919"/>
            <a:ext cx="270921" cy="307600"/>
          </a:xfrm>
          <a:prstGeom prst="rect">
            <a:avLst/>
          </a:prstGeom>
        </p:spPr>
      </p:pic>
      <p:pic>
        <p:nvPicPr>
          <p:cNvPr id="313" name="그림 312">
            <a:extLst>
              <a:ext uri="{FF2B5EF4-FFF2-40B4-BE49-F238E27FC236}">
                <a16:creationId xmlns:a16="http://schemas.microsoft.com/office/drawing/2014/main" id="{E1DCAF7F-B0E9-47B5-90AB-60D3BAA79E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6049" y="4132095"/>
            <a:ext cx="270921" cy="307600"/>
          </a:xfrm>
          <a:prstGeom prst="rect">
            <a:avLst/>
          </a:prstGeom>
        </p:spPr>
      </p:pic>
      <p:pic>
        <p:nvPicPr>
          <p:cNvPr id="314" name="그림 313">
            <a:extLst>
              <a:ext uri="{FF2B5EF4-FFF2-40B4-BE49-F238E27FC236}">
                <a16:creationId xmlns:a16="http://schemas.microsoft.com/office/drawing/2014/main" id="{BAEC66EF-C3FC-40E2-9539-4B8EE420F1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5908" y="3704120"/>
            <a:ext cx="270921" cy="307600"/>
          </a:xfrm>
          <a:prstGeom prst="rect">
            <a:avLst/>
          </a:prstGeom>
        </p:spPr>
      </p:pic>
      <p:pic>
        <p:nvPicPr>
          <p:cNvPr id="315" name="그림 314">
            <a:extLst>
              <a:ext uri="{FF2B5EF4-FFF2-40B4-BE49-F238E27FC236}">
                <a16:creationId xmlns:a16="http://schemas.microsoft.com/office/drawing/2014/main" id="{D69D24DC-9273-4BAC-BF4F-6E951ED30A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6489" y="4512360"/>
            <a:ext cx="270921" cy="307600"/>
          </a:xfrm>
          <a:prstGeom prst="rect">
            <a:avLst/>
          </a:prstGeom>
        </p:spPr>
      </p:pic>
      <p:pic>
        <p:nvPicPr>
          <p:cNvPr id="316" name="그림 315">
            <a:extLst>
              <a:ext uri="{FF2B5EF4-FFF2-40B4-BE49-F238E27FC236}">
                <a16:creationId xmlns:a16="http://schemas.microsoft.com/office/drawing/2014/main" id="{B332C85B-7A08-410A-8B69-5378B722E0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95597" y="3323190"/>
            <a:ext cx="270921" cy="307600"/>
          </a:xfrm>
          <a:prstGeom prst="rect">
            <a:avLst/>
          </a:prstGeom>
        </p:spPr>
      </p:pic>
      <p:pic>
        <p:nvPicPr>
          <p:cNvPr id="317" name="그림 316">
            <a:extLst>
              <a:ext uri="{FF2B5EF4-FFF2-40B4-BE49-F238E27FC236}">
                <a16:creationId xmlns:a16="http://schemas.microsoft.com/office/drawing/2014/main" id="{E63C53FC-ED6D-4B00-A161-89ACC9781A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78171" y="2534870"/>
            <a:ext cx="270921" cy="307600"/>
          </a:xfrm>
          <a:prstGeom prst="rect">
            <a:avLst/>
          </a:prstGeom>
        </p:spPr>
      </p:pic>
      <p:pic>
        <p:nvPicPr>
          <p:cNvPr id="318" name="그림 317">
            <a:extLst>
              <a:ext uri="{FF2B5EF4-FFF2-40B4-BE49-F238E27FC236}">
                <a16:creationId xmlns:a16="http://schemas.microsoft.com/office/drawing/2014/main" id="{EB2F9E4D-6431-4ED9-ADA7-E625D567D9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831" y="3333469"/>
            <a:ext cx="270921" cy="307600"/>
          </a:xfrm>
          <a:prstGeom prst="rect">
            <a:avLst/>
          </a:prstGeom>
        </p:spPr>
      </p:pic>
      <p:pic>
        <p:nvPicPr>
          <p:cNvPr id="319" name="그림 318" descr="동물이(가) 표시된 사진&#10;&#10;자동 생성된 설명">
            <a:extLst>
              <a:ext uri="{FF2B5EF4-FFF2-40B4-BE49-F238E27FC236}">
                <a16:creationId xmlns:a16="http://schemas.microsoft.com/office/drawing/2014/main" id="{37A1ACF8-00C8-4817-A1F0-00B4707F00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72" y="2900774"/>
            <a:ext cx="308793" cy="350989"/>
          </a:xfrm>
          <a:prstGeom prst="rect">
            <a:avLst/>
          </a:prstGeom>
        </p:spPr>
      </p:pic>
      <p:pic>
        <p:nvPicPr>
          <p:cNvPr id="320" name="그림 319" descr="동물이(가) 표시된 사진&#10;&#10;자동 생성된 설명">
            <a:extLst>
              <a:ext uri="{FF2B5EF4-FFF2-40B4-BE49-F238E27FC236}">
                <a16:creationId xmlns:a16="http://schemas.microsoft.com/office/drawing/2014/main" id="{0EFA441B-208D-46CF-90DA-3D5DC10F25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35" y="3289296"/>
            <a:ext cx="308793" cy="350989"/>
          </a:xfrm>
          <a:prstGeom prst="rect">
            <a:avLst/>
          </a:prstGeom>
        </p:spPr>
      </p:pic>
      <p:pic>
        <p:nvPicPr>
          <p:cNvPr id="321" name="그림 320" descr="동물이(가) 표시된 사진&#10;&#10;자동 생성된 설명">
            <a:extLst>
              <a:ext uri="{FF2B5EF4-FFF2-40B4-BE49-F238E27FC236}">
                <a16:creationId xmlns:a16="http://schemas.microsoft.com/office/drawing/2014/main" id="{9EC81A0A-90F6-4B38-88B4-4007CF49CF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00" y="2888930"/>
            <a:ext cx="308793" cy="350989"/>
          </a:xfrm>
          <a:prstGeom prst="rect">
            <a:avLst/>
          </a:prstGeom>
        </p:spPr>
      </p:pic>
      <p:pic>
        <p:nvPicPr>
          <p:cNvPr id="322" name="그림 321" descr="동물이(가) 표시된 사진&#10;&#10;자동 생성된 설명">
            <a:extLst>
              <a:ext uri="{FF2B5EF4-FFF2-40B4-BE49-F238E27FC236}">
                <a16:creationId xmlns:a16="http://schemas.microsoft.com/office/drawing/2014/main" id="{98416881-69D7-45EB-AD26-2701A6B5B7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84" y="4897284"/>
            <a:ext cx="308793" cy="350989"/>
          </a:xfrm>
          <a:prstGeom prst="rect">
            <a:avLst/>
          </a:prstGeom>
        </p:spPr>
      </p:pic>
      <p:pic>
        <p:nvPicPr>
          <p:cNvPr id="323" name="그림 322" descr="동물이(가) 표시된 사진&#10;&#10;자동 생성된 설명">
            <a:extLst>
              <a:ext uri="{FF2B5EF4-FFF2-40B4-BE49-F238E27FC236}">
                <a16:creationId xmlns:a16="http://schemas.microsoft.com/office/drawing/2014/main" id="{44375A0A-2BD1-421A-800A-74C2D2B913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83" y="4489843"/>
            <a:ext cx="308793" cy="350989"/>
          </a:xfrm>
          <a:prstGeom prst="rect">
            <a:avLst/>
          </a:prstGeom>
        </p:spPr>
      </p:pic>
      <p:pic>
        <p:nvPicPr>
          <p:cNvPr id="324" name="그림 323" descr="동물이(가) 표시된 사진&#10;&#10;자동 생성된 설명">
            <a:extLst>
              <a:ext uri="{FF2B5EF4-FFF2-40B4-BE49-F238E27FC236}">
                <a16:creationId xmlns:a16="http://schemas.microsoft.com/office/drawing/2014/main" id="{9A81504A-7FF9-422F-8BAC-D1E4B4EEF3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36" y="4903221"/>
            <a:ext cx="308793" cy="350989"/>
          </a:xfrm>
          <a:prstGeom prst="rect">
            <a:avLst/>
          </a:prstGeom>
        </p:spPr>
      </p:pic>
      <p:pic>
        <p:nvPicPr>
          <p:cNvPr id="325" name="그림 324" descr="동물이(가) 표시된 사진&#10;&#10;자동 생성된 설명">
            <a:extLst>
              <a:ext uri="{FF2B5EF4-FFF2-40B4-BE49-F238E27FC236}">
                <a16:creationId xmlns:a16="http://schemas.microsoft.com/office/drawing/2014/main" id="{0BA4203D-CA44-4011-A540-7E017AFA68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00" y="4903221"/>
            <a:ext cx="308793" cy="350989"/>
          </a:xfrm>
          <a:prstGeom prst="rect">
            <a:avLst/>
          </a:prstGeom>
        </p:spPr>
      </p:pic>
      <p:pic>
        <p:nvPicPr>
          <p:cNvPr id="326" name="그림 325">
            <a:extLst>
              <a:ext uri="{FF2B5EF4-FFF2-40B4-BE49-F238E27FC236}">
                <a16:creationId xmlns:a16="http://schemas.microsoft.com/office/drawing/2014/main" id="{CB8A549F-44E8-4DF9-B37B-2562EC5C1C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85" y="2179878"/>
            <a:ext cx="376352" cy="239077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24CF5426-3D4E-40BF-8F42-A0305F5CB4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51" y="2586482"/>
            <a:ext cx="376352" cy="239077"/>
          </a:xfrm>
          <a:prstGeom prst="rect">
            <a:avLst/>
          </a:prstGeom>
        </p:spPr>
      </p:pic>
      <p:pic>
        <p:nvPicPr>
          <p:cNvPr id="328" name="그림 327">
            <a:extLst>
              <a:ext uri="{FF2B5EF4-FFF2-40B4-BE49-F238E27FC236}">
                <a16:creationId xmlns:a16="http://schemas.microsoft.com/office/drawing/2014/main" id="{44900188-C3FD-4387-B85E-7E591A04A3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80" y="2974012"/>
            <a:ext cx="376352" cy="239077"/>
          </a:xfrm>
          <a:prstGeom prst="rect">
            <a:avLst/>
          </a:prstGeom>
        </p:spPr>
      </p:pic>
      <p:pic>
        <p:nvPicPr>
          <p:cNvPr id="329" name="그림 328">
            <a:extLst>
              <a:ext uri="{FF2B5EF4-FFF2-40B4-BE49-F238E27FC236}">
                <a16:creationId xmlns:a16="http://schemas.microsoft.com/office/drawing/2014/main" id="{AC7AD3C4-24A3-48FB-88DE-000684EC28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078" y="3779532"/>
            <a:ext cx="376352" cy="239077"/>
          </a:xfrm>
          <a:prstGeom prst="rect">
            <a:avLst/>
          </a:prstGeom>
        </p:spPr>
      </p:pic>
      <p:pic>
        <p:nvPicPr>
          <p:cNvPr id="330" name="그림 329">
            <a:extLst>
              <a:ext uri="{FF2B5EF4-FFF2-40B4-BE49-F238E27FC236}">
                <a16:creationId xmlns:a16="http://schemas.microsoft.com/office/drawing/2014/main" id="{0802DA3B-89D5-4524-BC59-1EB7ACD565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228" y="2577192"/>
            <a:ext cx="376352" cy="239077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BA9CD8B0-AA49-4E69-8583-78C8A3A465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59" y="4992840"/>
            <a:ext cx="376352" cy="239077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E7ED1668-B81A-4A33-8B16-11572574AE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504" y="4993909"/>
            <a:ext cx="376352" cy="239077"/>
          </a:xfrm>
          <a:prstGeom prst="rect">
            <a:avLst/>
          </a:prstGeom>
        </p:spPr>
      </p:pic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39BC9273-BD58-4A42-8789-599BFF59F831}"/>
              </a:ext>
            </a:extLst>
          </p:cNvPr>
          <p:cNvGrpSpPr/>
          <p:nvPr/>
        </p:nvGrpSpPr>
        <p:grpSpPr>
          <a:xfrm>
            <a:off x="10033628" y="2124629"/>
            <a:ext cx="400339" cy="398426"/>
            <a:chOff x="6794385" y="1625350"/>
            <a:chExt cx="898573" cy="898573"/>
          </a:xfrm>
        </p:grpSpPr>
        <p:pic>
          <p:nvPicPr>
            <p:cNvPr id="334" name="그림 333">
              <a:extLst>
                <a:ext uri="{FF2B5EF4-FFF2-40B4-BE49-F238E27FC236}">
                  <a16:creationId xmlns:a16="http://schemas.microsoft.com/office/drawing/2014/main" id="{4BA9778B-57CA-4AF3-9B91-0C180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335" name="그림 334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9FA765D8-755E-4D40-97CC-DDAE8223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336" name="그림 335">
            <a:extLst>
              <a:ext uri="{FF2B5EF4-FFF2-40B4-BE49-F238E27FC236}">
                <a16:creationId xmlns:a16="http://schemas.microsoft.com/office/drawing/2014/main" id="{6B6C8C0E-93AE-4CA6-B74F-1E1982ED9B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46" y="4922435"/>
            <a:ext cx="378702" cy="376893"/>
          </a:xfrm>
          <a:prstGeom prst="rect">
            <a:avLst/>
          </a:prstGeom>
        </p:spPr>
      </p:pic>
      <p:pic>
        <p:nvPicPr>
          <p:cNvPr id="337" name="그림 336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CFC13601-8366-4207-8923-EFBDEE4C41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31" y="3762135"/>
            <a:ext cx="246321" cy="283788"/>
          </a:xfrm>
          <a:prstGeom prst="rect">
            <a:avLst/>
          </a:prstGeom>
        </p:spPr>
      </p:pic>
      <p:pic>
        <p:nvPicPr>
          <p:cNvPr id="338" name="그림 337" descr="동물이(가) 표시된 사진&#10;&#10;자동 생성된 설명">
            <a:extLst>
              <a:ext uri="{FF2B5EF4-FFF2-40B4-BE49-F238E27FC236}">
                <a16:creationId xmlns:a16="http://schemas.microsoft.com/office/drawing/2014/main" id="{D8D42BD4-CDBF-408E-B8C4-9FC24F8EB1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97" y="2089692"/>
            <a:ext cx="308793" cy="350989"/>
          </a:xfrm>
          <a:prstGeom prst="rect">
            <a:avLst/>
          </a:prstGeom>
        </p:spPr>
      </p:pic>
      <p:pic>
        <p:nvPicPr>
          <p:cNvPr id="339" name="그림 338">
            <a:extLst>
              <a:ext uri="{FF2B5EF4-FFF2-40B4-BE49-F238E27FC236}">
                <a16:creationId xmlns:a16="http://schemas.microsoft.com/office/drawing/2014/main" id="{00CFDD79-A190-419B-B19F-6AC8E7BF89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9836" y="3353923"/>
            <a:ext cx="270921" cy="307600"/>
          </a:xfrm>
          <a:prstGeom prst="rect">
            <a:avLst/>
          </a:prstGeom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id="{B36D827F-5949-424A-9D2C-F089D8411F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9049" y="2923744"/>
            <a:ext cx="270921" cy="307600"/>
          </a:xfrm>
          <a:prstGeom prst="rect">
            <a:avLst/>
          </a:prstGeom>
        </p:spPr>
      </p:pic>
      <p:pic>
        <p:nvPicPr>
          <p:cNvPr id="341" name="그림 340" descr="동물이(가) 표시된 사진&#10;&#10;자동 생성된 설명">
            <a:extLst>
              <a:ext uri="{FF2B5EF4-FFF2-40B4-BE49-F238E27FC236}">
                <a16:creationId xmlns:a16="http://schemas.microsoft.com/office/drawing/2014/main" id="{7661094A-30DC-41FA-B4A2-82B661D890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56" y="2497705"/>
            <a:ext cx="308793" cy="350989"/>
          </a:xfrm>
          <a:prstGeom prst="rect">
            <a:avLst/>
          </a:prstGeom>
        </p:spPr>
      </p:pic>
      <p:pic>
        <p:nvPicPr>
          <p:cNvPr id="342" name="그림 341">
            <a:extLst>
              <a:ext uri="{FF2B5EF4-FFF2-40B4-BE49-F238E27FC236}">
                <a16:creationId xmlns:a16="http://schemas.microsoft.com/office/drawing/2014/main" id="{DB4C293E-EBED-4A0C-80A1-29D350CFC3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398" y="2183316"/>
            <a:ext cx="376352" cy="239077"/>
          </a:xfrm>
          <a:prstGeom prst="rect">
            <a:avLst/>
          </a:prstGeom>
        </p:spPr>
      </p:pic>
      <p:pic>
        <p:nvPicPr>
          <p:cNvPr id="343" name="그림 342">
            <a:extLst>
              <a:ext uri="{FF2B5EF4-FFF2-40B4-BE49-F238E27FC236}">
                <a16:creationId xmlns:a16="http://schemas.microsoft.com/office/drawing/2014/main" id="{C9B2BC46-FBE7-41E1-82DC-67D5CD5611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227" y="4560577"/>
            <a:ext cx="376352" cy="239077"/>
          </a:xfrm>
          <a:prstGeom prst="rect">
            <a:avLst/>
          </a:prstGeom>
        </p:spPr>
      </p:pic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1602230E-61EE-48B0-B945-EC9C4AF567E4}"/>
              </a:ext>
            </a:extLst>
          </p:cNvPr>
          <p:cNvCxnSpPr>
            <a:cxnSpLocks/>
          </p:cNvCxnSpPr>
          <p:nvPr/>
        </p:nvCxnSpPr>
        <p:spPr>
          <a:xfrm>
            <a:off x="8402275" y="2114908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02ACBF32-1278-445A-902A-F7ED4F5AD0B7}"/>
              </a:ext>
            </a:extLst>
          </p:cNvPr>
          <p:cNvCxnSpPr>
            <a:cxnSpLocks/>
          </p:cNvCxnSpPr>
          <p:nvPr/>
        </p:nvCxnSpPr>
        <p:spPr>
          <a:xfrm>
            <a:off x="8402275" y="2497705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연결선 345">
            <a:extLst>
              <a:ext uri="{FF2B5EF4-FFF2-40B4-BE49-F238E27FC236}">
                <a16:creationId xmlns:a16="http://schemas.microsoft.com/office/drawing/2014/main" id="{9409FD92-0370-4450-A252-8D87B8DEB796}"/>
              </a:ext>
            </a:extLst>
          </p:cNvPr>
          <p:cNvCxnSpPr>
            <a:cxnSpLocks/>
          </p:cNvCxnSpPr>
          <p:nvPr/>
        </p:nvCxnSpPr>
        <p:spPr>
          <a:xfrm>
            <a:off x="8402275" y="2904859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699481F-51DE-47F8-A693-65550E75FEBE}"/>
              </a:ext>
            </a:extLst>
          </p:cNvPr>
          <p:cNvCxnSpPr>
            <a:cxnSpLocks/>
          </p:cNvCxnSpPr>
          <p:nvPr/>
        </p:nvCxnSpPr>
        <p:spPr>
          <a:xfrm>
            <a:off x="8402275" y="3301696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85871AD5-9C55-40BF-8F16-FE2BF8857C36}"/>
              </a:ext>
            </a:extLst>
          </p:cNvPr>
          <p:cNvCxnSpPr>
            <a:cxnSpLocks/>
          </p:cNvCxnSpPr>
          <p:nvPr/>
        </p:nvCxnSpPr>
        <p:spPr>
          <a:xfrm>
            <a:off x="8402275" y="3690932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9FA0D758-3C04-47E2-BB3B-AF352B2FC730}"/>
              </a:ext>
            </a:extLst>
          </p:cNvPr>
          <p:cNvCxnSpPr>
            <a:cxnSpLocks/>
          </p:cNvCxnSpPr>
          <p:nvPr/>
        </p:nvCxnSpPr>
        <p:spPr>
          <a:xfrm>
            <a:off x="8402275" y="4104350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65DC6BE-AD43-4E88-9337-C42929646A80}"/>
              </a:ext>
            </a:extLst>
          </p:cNvPr>
          <p:cNvCxnSpPr>
            <a:cxnSpLocks/>
          </p:cNvCxnSpPr>
          <p:nvPr/>
        </p:nvCxnSpPr>
        <p:spPr>
          <a:xfrm>
            <a:off x="8402275" y="4485108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0898725E-C85F-46C3-94EA-47B660DAAB91}"/>
              </a:ext>
            </a:extLst>
          </p:cNvPr>
          <p:cNvCxnSpPr>
            <a:cxnSpLocks/>
          </p:cNvCxnSpPr>
          <p:nvPr/>
        </p:nvCxnSpPr>
        <p:spPr>
          <a:xfrm>
            <a:off x="8402275" y="4909319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B4AD36E1-767C-499E-9EA4-B60EF88669C0}"/>
              </a:ext>
            </a:extLst>
          </p:cNvPr>
          <p:cNvCxnSpPr>
            <a:cxnSpLocks/>
          </p:cNvCxnSpPr>
          <p:nvPr/>
        </p:nvCxnSpPr>
        <p:spPr>
          <a:xfrm>
            <a:off x="8402275" y="5319223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443076E5-2690-43C1-B2FB-085109400E2B}"/>
              </a:ext>
            </a:extLst>
          </p:cNvPr>
          <p:cNvCxnSpPr>
            <a:cxnSpLocks/>
          </p:cNvCxnSpPr>
          <p:nvPr/>
        </p:nvCxnSpPr>
        <p:spPr>
          <a:xfrm>
            <a:off x="8394697" y="1702278"/>
            <a:ext cx="283651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21A55C75-9B7A-44A7-95DD-F1F15C99F683}"/>
              </a:ext>
            </a:extLst>
          </p:cNvPr>
          <p:cNvCxnSpPr>
            <a:cxnSpLocks/>
          </p:cNvCxnSpPr>
          <p:nvPr/>
        </p:nvCxnSpPr>
        <p:spPr>
          <a:xfrm>
            <a:off x="8417774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BB689D6E-4F3B-49CB-8184-9C9C2AF97210}"/>
              </a:ext>
            </a:extLst>
          </p:cNvPr>
          <p:cNvCxnSpPr>
            <a:cxnSpLocks/>
          </p:cNvCxnSpPr>
          <p:nvPr/>
        </p:nvCxnSpPr>
        <p:spPr>
          <a:xfrm>
            <a:off x="8823118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>
            <a:extLst>
              <a:ext uri="{FF2B5EF4-FFF2-40B4-BE49-F238E27FC236}">
                <a16:creationId xmlns:a16="http://schemas.microsoft.com/office/drawing/2014/main" id="{20A9664C-3054-4D66-930F-06C46EFB351F}"/>
              </a:ext>
            </a:extLst>
          </p:cNvPr>
          <p:cNvCxnSpPr>
            <a:cxnSpLocks/>
          </p:cNvCxnSpPr>
          <p:nvPr/>
        </p:nvCxnSpPr>
        <p:spPr>
          <a:xfrm>
            <a:off x="9242365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2C795D11-BE2F-407F-A84D-5287E8190943}"/>
              </a:ext>
            </a:extLst>
          </p:cNvPr>
          <p:cNvCxnSpPr>
            <a:cxnSpLocks/>
          </p:cNvCxnSpPr>
          <p:nvPr/>
        </p:nvCxnSpPr>
        <p:spPr>
          <a:xfrm>
            <a:off x="9629856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>
            <a:extLst>
              <a:ext uri="{FF2B5EF4-FFF2-40B4-BE49-F238E27FC236}">
                <a16:creationId xmlns:a16="http://schemas.microsoft.com/office/drawing/2014/main" id="{006D9371-5A3A-4EF3-9E2A-56A52E5A131A}"/>
              </a:ext>
            </a:extLst>
          </p:cNvPr>
          <p:cNvCxnSpPr>
            <a:cxnSpLocks/>
          </p:cNvCxnSpPr>
          <p:nvPr/>
        </p:nvCxnSpPr>
        <p:spPr>
          <a:xfrm>
            <a:off x="1002331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연결선 358">
            <a:extLst>
              <a:ext uri="{FF2B5EF4-FFF2-40B4-BE49-F238E27FC236}">
                <a16:creationId xmlns:a16="http://schemas.microsoft.com/office/drawing/2014/main" id="{47601AF5-7640-4294-A391-00699D268FDF}"/>
              </a:ext>
            </a:extLst>
          </p:cNvPr>
          <p:cNvCxnSpPr>
            <a:cxnSpLocks/>
          </p:cNvCxnSpPr>
          <p:nvPr/>
        </p:nvCxnSpPr>
        <p:spPr>
          <a:xfrm>
            <a:off x="1042259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6A8F62D2-F0DC-41F9-BAA0-94254F99B06F}"/>
              </a:ext>
            </a:extLst>
          </p:cNvPr>
          <p:cNvCxnSpPr>
            <a:cxnSpLocks/>
          </p:cNvCxnSpPr>
          <p:nvPr/>
        </p:nvCxnSpPr>
        <p:spPr>
          <a:xfrm>
            <a:off x="10824297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CB65BD32-E190-4D4D-AD26-32382BFB20E7}"/>
              </a:ext>
            </a:extLst>
          </p:cNvPr>
          <p:cNvCxnSpPr>
            <a:cxnSpLocks/>
          </p:cNvCxnSpPr>
          <p:nvPr/>
        </p:nvCxnSpPr>
        <p:spPr>
          <a:xfrm>
            <a:off x="1122058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110D82-3B62-40A0-BFD7-2A11B9BE036D}"/>
              </a:ext>
            </a:extLst>
          </p:cNvPr>
          <p:cNvSpPr txBox="1"/>
          <p:nvPr/>
        </p:nvSpPr>
        <p:spPr>
          <a:xfrm>
            <a:off x="8612430" y="1120278"/>
            <a:ext cx="2313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Chiller" panose="04020404031007020602" pitchFamily="82" charset="0"/>
              </a:rPr>
              <a:t>Magic</a:t>
            </a:r>
            <a:r>
              <a:rPr lang="ko-KR" altLang="en-US" sz="3200" b="1" dirty="0">
                <a:latin typeface="Chiller" panose="04020404031007020602" pitchFamily="82" charset="0"/>
              </a:rPr>
              <a:t> </a:t>
            </a:r>
            <a:r>
              <a:rPr lang="en-US" altLang="ko-KR" sz="3200" b="1" dirty="0">
                <a:latin typeface="Chiller" panose="04020404031007020602" pitchFamily="82" charset="0"/>
              </a:rPr>
              <a:t>List</a:t>
            </a:r>
            <a:endParaRPr lang="ko-KR" altLang="en-US" sz="3200" b="1" dirty="0">
              <a:latin typeface="Chiller" panose="04020404031007020602" pitchFamily="8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408DB3-E6A8-4BD1-BC13-E7A5C7658D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2792" y="3048460"/>
            <a:ext cx="851310" cy="1167095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C7773056-765A-47FD-A856-BF652D932C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6935" y="3056156"/>
            <a:ext cx="857271" cy="1216064"/>
          </a:xfrm>
          <a:prstGeom prst="rect">
            <a:avLst/>
          </a:prstGeom>
        </p:spPr>
      </p:pic>
      <p:pic>
        <p:nvPicPr>
          <p:cNvPr id="14" name="그림 13" descr="음식, 꽃이(가) 표시된 사진&#10;&#10;자동 생성된 설명">
            <a:extLst>
              <a:ext uri="{FF2B5EF4-FFF2-40B4-BE49-F238E27FC236}">
                <a16:creationId xmlns:a16="http://schemas.microsoft.com/office/drawing/2014/main" id="{5AD7829E-A360-458B-ABE6-7321295836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4649" y="3139957"/>
            <a:ext cx="826414" cy="113201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C444CA-F902-491D-8AA7-8C92F104B10D}"/>
              </a:ext>
            </a:extLst>
          </p:cNvPr>
          <p:cNvSpPr/>
          <p:nvPr/>
        </p:nvSpPr>
        <p:spPr>
          <a:xfrm>
            <a:off x="6413532" y="4489083"/>
            <a:ext cx="1277822" cy="180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46C55F-EC3B-4EC5-860C-6391F994AC2B}"/>
              </a:ext>
            </a:extLst>
          </p:cNvPr>
          <p:cNvSpPr/>
          <p:nvPr/>
        </p:nvSpPr>
        <p:spPr>
          <a:xfrm>
            <a:off x="6911633" y="4497192"/>
            <a:ext cx="775842" cy="15491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396897EF-00C1-4B12-9944-E8A725C01921}"/>
              </a:ext>
            </a:extLst>
          </p:cNvPr>
          <p:cNvSpPr/>
          <p:nvPr/>
        </p:nvSpPr>
        <p:spPr>
          <a:xfrm>
            <a:off x="6413532" y="4750306"/>
            <a:ext cx="1277822" cy="180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C84E4156-FBFD-4031-B0F1-093B21F9836C}"/>
              </a:ext>
            </a:extLst>
          </p:cNvPr>
          <p:cNvSpPr/>
          <p:nvPr/>
        </p:nvSpPr>
        <p:spPr>
          <a:xfrm>
            <a:off x="6610403" y="4757814"/>
            <a:ext cx="1077072" cy="1646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96354" y="2840114"/>
            <a:ext cx="879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Chiller" panose="04020404031007020602" pitchFamily="82" charset="0"/>
              </a:rPr>
              <a:t>Lv</a:t>
            </a:r>
            <a:r>
              <a:rPr lang="en-US" altLang="ko-KR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 6</a:t>
            </a:r>
            <a:endParaRPr lang="ko-KR" altLang="en-US" sz="4000" b="1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0" y="25769"/>
            <a:ext cx="23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대전모드 게임화면</a:t>
            </a:r>
          </a:p>
        </p:txBody>
      </p:sp>
      <p:pic>
        <p:nvPicPr>
          <p:cNvPr id="122" name="그림 121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3F3F0C41-D7CD-4D80-9399-526468FE3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2436" y="3249096"/>
            <a:ext cx="1240614" cy="928330"/>
          </a:xfrm>
          <a:prstGeom prst="rect">
            <a:avLst/>
          </a:prstGeom>
        </p:spPr>
      </p:pic>
      <p:pic>
        <p:nvPicPr>
          <p:cNvPr id="123" name="그림 122" descr="음식, 꽃이(가) 표시된 사진&#10;&#10;자동 생성된 설명">
            <a:extLst>
              <a:ext uri="{FF2B5EF4-FFF2-40B4-BE49-F238E27FC236}">
                <a16:creationId xmlns:a16="http://schemas.microsoft.com/office/drawing/2014/main" id="{5AD7829E-A360-458B-ABE6-7321295836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52" y="3251210"/>
            <a:ext cx="891493" cy="105132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8394697" y="5394808"/>
            <a:ext cx="2828832" cy="234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 제한 </a:t>
            </a: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217098" y="536852"/>
            <a:ext cx="1042358" cy="379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옵션</a:t>
            </a: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B793686-67ED-4D53-AF89-3F468216B585}"/>
              </a:ext>
            </a:extLst>
          </p:cNvPr>
          <p:cNvGrpSpPr/>
          <p:nvPr/>
        </p:nvGrpSpPr>
        <p:grpSpPr>
          <a:xfrm>
            <a:off x="11013631" y="476504"/>
            <a:ext cx="1046835" cy="746674"/>
            <a:chOff x="1424395" y="1478589"/>
            <a:chExt cx="1499730" cy="1069708"/>
          </a:xfrm>
        </p:grpSpPr>
        <p:pic>
          <p:nvPicPr>
            <p:cNvPr id="130" name="그림 129" descr="그리기이(가) 표시된 사진&#10;&#10;자동 생성된 설명">
              <a:extLst>
                <a:ext uri="{FF2B5EF4-FFF2-40B4-BE49-F238E27FC236}">
                  <a16:creationId xmlns:a16="http://schemas.microsoft.com/office/drawing/2014/main" id="{BE103D69-7BB9-42CF-A6BF-75F248AA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136"/>
            <a:stretch/>
          </p:blipFill>
          <p:spPr>
            <a:xfrm>
              <a:off x="1945798" y="1533676"/>
              <a:ext cx="538964" cy="454745"/>
            </a:xfrm>
            <a:prstGeom prst="rect">
              <a:avLst/>
            </a:prstGeom>
          </p:spPr>
        </p:pic>
        <p:pic>
          <p:nvPicPr>
            <p:cNvPr id="131" name="그림 130" descr="그리기이(가) 표시된 사진&#10;&#10;자동 생성된 설명">
              <a:extLst>
                <a:ext uri="{FF2B5EF4-FFF2-40B4-BE49-F238E27FC236}">
                  <a16:creationId xmlns:a16="http://schemas.microsoft.com/office/drawing/2014/main" id="{ED151E99-6EC6-48AA-AA2A-CA02951BD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393" r="59302"/>
            <a:stretch/>
          </p:blipFill>
          <p:spPr>
            <a:xfrm>
              <a:off x="1424395" y="2132868"/>
              <a:ext cx="394319" cy="404576"/>
            </a:xfrm>
            <a:prstGeom prst="rect">
              <a:avLst/>
            </a:prstGeom>
          </p:spPr>
        </p:pic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6E249CAA-6188-4A73-81CA-1212988D2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390" y="1986100"/>
              <a:ext cx="186371" cy="17436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AE57B272-3DF5-4CC8-AA48-FDE90DE20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6060" y="2063740"/>
              <a:ext cx="187165" cy="171659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4" name="그림 133" descr="그리기이(가) 표시된 사진&#10;&#10;자동 생성된 설명">
              <a:extLst>
                <a:ext uri="{FF2B5EF4-FFF2-40B4-BE49-F238E27FC236}">
                  <a16:creationId xmlns:a16="http://schemas.microsoft.com/office/drawing/2014/main" id="{63F83EEF-76F9-43DF-B3AE-9BD544D28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3" t="68393"/>
            <a:stretch/>
          </p:blipFill>
          <p:spPr>
            <a:xfrm>
              <a:off x="2555651" y="2132868"/>
              <a:ext cx="368474" cy="415429"/>
            </a:xfrm>
            <a:prstGeom prst="rect">
              <a:avLst/>
            </a:prstGeom>
          </p:spPr>
        </p:pic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37656D60-402B-45C5-971D-4DB038760711}"/>
                </a:ext>
              </a:extLst>
            </p:cNvPr>
            <p:cNvSpPr/>
            <p:nvPr/>
          </p:nvSpPr>
          <p:spPr>
            <a:xfrm>
              <a:off x="1892676" y="1478589"/>
              <a:ext cx="617004" cy="61700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2FA2787B-74A8-4A31-831A-99E47C9B7A02}"/>
                </a:ext>
              </a:extLst>
            </p:cNvPr>
            <p:cNvCxnSpPr>
              <a:cxnSpLocks/>
            </p:cNvCxnSpPr>
            <p:nvPr/>
          </p:nvCxnSpPr>
          <p:spPr>
            <a:xfrm>
              <a:off x="2484148" y="1982456"/>
              <a:ext cx="179943" cy="181107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B6495429-35BF-4156-9F82-E8D7732ECE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3460" y="2035966"/>
              <a:ext cx="167578" cy="171659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E15301F5-D4D8-4084-9097-C8E6A770F3A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35308" y="2402841"/>
              <a:ext cx="70794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AB8B9760-D8AB-4C73-AC59-1AB7F2CB65A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828288" y="2330682"/>
              <a:ext cx="704876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658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3477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3412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368060-A818-4EC5-916B-7887302AB5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C4C6AB-670F-4CD9-B294-14F0899C5A78}"/>
              </a:ext>
            </a:extLst>
          </p:cNvPr>
          <p:cNvSpPr/>
          <p:nvPr/>
        </p:nvSpPr>
        <p:spPr>
          <a:xfrm>
            <a:off x="405659" y="4634605"/>
            <a:ext cx="6560539" cy="12400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157D89-1B99-4685-B008-F0C62B3DD4D0}"/>
              </a:ext>
            </a:extLst>
          </p:cNvPr>
          <p:cNvSpPr/>
          <p:nvPr/>
        </p:nvSpPr>
        <p:spPr>
          <a:xfrm>
            <a:off x="394962" y="807067"/>
            <a:ext cx="6560539" cy="3275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녹색, 앉아있는, 테이블, 브로콜리이(가) 표시된 사진&#10;&#10;자동 생성된 설명">
            <a:extLst>
              <a:ext uri="{FF2B5EF4-FFF2-40B4-BE49-F238E27FC236}">
                <a16:creationId xmlns:a16="http://schemas.microsoft.com/office/drawing/2014/main" id="{0F69BF90-B781-4639-B496-ED636996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2" r="5026"/>
          <a:stretch/>
        </p:blipFill>
        <p:spPr>
          <a:xfrm flipH="1">
            <a:off x="-2" y="409006"/>
            <a:ext cx="12191999" cy="5786221"/>
          </a:xfrm>
          <a:prstGeom prst="rect">
            <a:avLst/>
          </a:prstGeom>
        </p:spPr>
      </p:pic>
      <p:pic>
        <p:nvPicPr>
          <p:cNvPr id="21" name="그림 20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3F3F0C41-D7CD-4D80-9399-526468FE3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1892">
            <a:off x="6431036" y="3452072"/>
            <a:ext cx="1232588" cy="972468"/>
          </a:xfrm>
          <a:prstGeom prst="rect">
            <a:avLst/>
          </a:prstGeom>
        </p:spPr>
      </p:pic>
      <p:pic>
        <p:nvPicPr>
          <p:cNvPr id="9" name="그림 8" descr="테이블, 케이크, 앉아있는, 불이(가) 표시된 사진&#10;&#10;자동 생성된 설명">
            <a:extLst>
              <a:ext uri="{FF2B5EF4-FFF2-40B4-BE49-F238E27FC236}">
                <a16:creationId xmlns:a16="http://schemas.microsoft.com/office/drawing/2014/main" id="{D1B48B81-5715-42A2-ACC1-829E3FE0C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92" y="756244"/>
            <a:ext cx="3828946" cy="4991038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B3DC766E-294D-47B0-BF47-DAE1E4DFB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14" y="1779251"/>
            <a:ext cx="376352" cy="239077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A83D005B-79C2-4561-A50D-8B0FE29115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76" y="1731229"/>
            <a:ext cx="378702" cy="376893"/>
          </a:xfrm>
          <a:prstGeom prst="rect">
            <a:avLst/>
          </a:prstGeom>
        </p:spPr>
      </p:pic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808A5B69-DA4C-489F-966D-E90066E4725D}"/>
              </a:ext>
            </a:extLst>
          </p:cNvPr>
          <p:cNvGrpSpPr/>
          <p:nvPr/>
        </p:nvGrpSpPr>
        <p:grpSpPr>
          <a:xfrm>
            <a:off x="10429241" y="1720463"/>
            <a:ext cx="400339" cy="398426"/>
            <a:chOff x="6794385" y="1625350"/>
            <a:chExt cx="898573" cy="898573"/>
          </a:xfrm>
        </p:grpSpPr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D9BFC935-0FC6-4DE0-A499-AD83C65E1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23" name="그림 222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AF223114-08CB-4C79-A096-4E36594C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224" name="그림 223" descr="동물이(가) 표시된 사진&#10;&#10;자동 생성된 설명">
            <a:extLst>
              <a:ext uri="{FF2B5EF4-FFF2-40B4-BE49-F238E27FC236}">
                <a16:creationId xmlns:a16="http://schemas.microsoft.com/office/drawing/2014/main" id="{A5BAAF05-F991-428A-9451-51192A5BE1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8" y="1702278"/>
            <a:ext cx="308793" cy="350989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05BFDFE0-EC6A-4DC1-AD52-DF1B385599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8112" y="1743789"/>
            <a:ext cx="270921" cy="307600"/>
          </a:xfrm>
          <a:prstGeom prst="rect">
            <a:avLst/>
          </a:prstGeom>
        </p:spPr>
      </p:pic>
      <p:pic>
        <p:nvPicPr>
          <p:cNvPr id="238" name="그림 237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B4FE4248-5A19-4B38-9026-823346EF55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08" y="1770392"/>
            <a:ext cx="246321" cy="283788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4CA9058F-B4EC-4B60-B09B-4D6C9A237F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99" y="2129591"/>
            <a:ext cx="378702" cy="376893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23D44CF1-09C0-477E-B84E-5F25848067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82" y="2915872"/>
            <a:ext cx="378702" cy="376893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0E0CCC0D-35AE-45A3-B420-026F33FA9B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7" y="3717260"/>
            <a:ext cx="378702" cy="376893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AA38B492-AC11-4DFA-B70E-C983319C24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704" y="3702086"/>
            <a:ext cx="378702" cy="376893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52E4B7F0-7EC6-43AE-82B3-82D3F9E56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70" y="4505818"/>
            <a:ext cx="378702" cy="376893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0BA22DF5-6F29-4C6A-81BA-9E77B6EB92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26" y="4114093"/>
            <a:ext cx="378702" cy="376893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53F4D3B6-AA0D-48E1-A9F4-C4CE08A45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76" y="4111539"/>
            <a:ext cx="378702" cy="376893"/>
          </a:xfrm>
          <a:prstGeom prst="rect">
            <a:avLst/>
          </a:prstGeom>
        </p:spPr>
      </p:pic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03F59B2A-9B8F-405C-AA48-2CFE5FD7C818}"/>
              </a:ext>
            </a:extLst>
          </p:cNvPr>
          <p:cNvGrpSpPr/>
          <p:nvPr/>
        </p:nvGrpSpPr>
        <p:grpSpPr>
          <a:xfrm>
            <a:off x="10836223" y="1707575"/>
            <a:ext cx="400339" cy="398426"/>
            <a:chOff x="6794385" y="1625350"/>
            <a:chExt cx="898573" cy="898573"/>
          </a:xfrm>
        </p:grpSpPr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1F1EA85E-C017-4E6B-988A-61445FA7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76" name="그림 275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0561ABBC-DDE6-4AEE-BF1B-E2CD4E42E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5C4A471A-AA0F-43AC-981A-503EFD44CA3D}"/>
              </a:ext>
            </a:extLst>
          </p:cNvPr>
          <p:cNvGrpSpPr/>
          <p:nvPr/>
        </p:nvGrpSpPr>
        <p:grpSpPr>
          <a:xfrm>
            <a:off x="10423958" y="2894338"/>
            <a:ext cx="400339" cy="398426"/>
            <a:chOff x="6794385" y="1625350"/>
            <a:chExt cx="898573" cy="898573"/>
          </a:xfrm>
        </p:grpSpPr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20F6453B-2D7F-4BF9-A223-BFE9EF04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79" name="그림 278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BA96FC5B-88FD-4DAB-89C8-3447F7593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597D1A6A-2375-401B-BDE7-87B17232A21D}"/>
              </a:ext>
            </a:extLst>
          </p:cNvPr>
          <p:cNvGrpSpPr/>
          <p:nvPr/>
        </p:nvGrpSpPr>
        <p:grpSpPr>
          <a:xfrm>
            <a:off x="9627746" y="3292506"/>
            <a:ext cx="400339" cy="398426"/>
            <a:chOff x="6794385" y="1625350"/>
            <a:chExt cx="898573" cy="898573"/>
          </a:xfrm>
        </p:grpSpPr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BAA7B23B-13BC-4E61-ADF9-61A0AE4A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2" name="그림 281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A2BBC0B8-A1D8-4E86-800D-FD94C1AA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1356189B-2991-4F9D-A63E-AB6A7F9E728D}"/>
              </a:ext>
            </a:extLst>
          </p:cNvPr>
          <p:cNvGrpSpPr/>
          <p:nvPr/>
        </p:nvGrpSpPr>
        <p:grpSpPr>
          <a:xfrm>
            <a:off x="9622336" y="3693435"/>
            <a:ext cx="400339" cy="398426"/>
            <a:chOff x="6794385" y="1625350"/>
            <a:chExt cx="898573" cy="898573"/>
          </a:xfrm>
        </p:grpSpPr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0F5618C1-9FDC-4BA9-B2D0-9AD7B73C5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5" name="그림 284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33C7AD29-E248-480D-AAF5-1BF45C05D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12887534-D9F1-4EBD-9448-97A66D4048A0}"/>
              </a:ext>
            </a:extLst>
          </p:cNvPr>
          <p:cNvGrpSpPr/>
          <p:nvPr/>
        </p:nvGrpSpPr>
        <p:grpSpPr>
          <a:xfrm>
            <a:off x="8830840" y="4086682"/>
            <a:ext cx="400339" cy="398426"/>
            <a:chOff x="6794385" y="1625350"/>
            <a:chExt cx="898573" cy="898573"/>
          </a:xfrm>
        </p:grpSpPr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3EA1E84D-B2FC-4657-B602-8F3CBE4C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8" name="그림 287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51088DB6-EF8C-45A0-ACDC-232DB8062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0A405952-67CA-44E0-997F-3ACDE7EB9FF0}"/>
              </a:ext>
            </a:extLst>
          </p:cNvPr>
          <p:cNvGrpSpPr/>
          <p:nvPr/>
        </p:nvGrpSpPr>
        <p:grpSpPr>
          <a:xfrm>
            <a:off x="9224262" y="4488302"/>
            <a:ext cx="400339" cy="398426"/>
            <a:chOff x="6794385" y="1625350"/>
            <a:chExt cx="898573" cy="898573"/>
          </a:xfrm>
        </p:grpSpPr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5A9046BB-524B-4782-8E77-334C8AF5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1" name="그림 290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E2E7D27F-4008-49B6-8DFB-853ACA4F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39B1ABF9-9AFB-4D94-B57C-993FA1944C5F}"/>
              </a:ext>
            </a:extLst>
          </p:cNvPr>
          <p:cNvGrpSpPr/>
          <p:nvPr/>
        </p:nvGrpSpPr>
        <p:grpSpPr>
          <a:xfrm>
            <a:off x="9623810" y="4488302"/>
            <a:ext cx="400339" cy="398426"/>
            <a:chOff x="6794385" y="1625350"/>
            <a:chExt cx="898573" cy="898573"/>
          </a:xfrm>
        </p:grpSpPr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2078919E-4B3E-4DB5-B62B-2007CB15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4" name="그림 293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E9D649A1-ABC0-45B2-A04D-08F502143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9C0A6D5F-4621-4C85-A0D9-BB55EE8DECFC}"/>
              </a:ext>
            </a:extLst>
          </p:cNvPr>
          <p:cNvGrpSpPr/>
          <p:nvPr/>
        </p:nvGrpSpPr>
        <p:grpSpPr>
          <a:xfrm>
            <a:off x="8417774" y="2910730"/>
            <a:ext cx="400339" cy="398426"/>
            <a:chOff x="6794385" y="1625350"/>
            <a:chExt cx="898573" cy="898573"/>
          </a:xfrm>
        </p:grpSpPr>
        <p:pic>
          <p:nvPicPr>
            <p:cNvPr id="296" name="그림 295">
              <a:extLst>
                <a:ext uri="{FF2B5EF4-FFF2-40B4-BE49-F238E27FC236}">
                  <a16:creationId xmlns:a16="http://schemas.microsoft.com/office/drawing/2014/main" id="{DBD5B546-EFA9-424B-8A3C-51471598C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7" name="그림 296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D33EC2E4-2B18-4880-9DEF-D1BE0D72D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61426B3E-00AE-4C7F-AD98-89D07389D11A}"/>
              </a:ext>
            </a:extLst>
          </p:cNvPr>
          <p:cNvGrpSpPr/>
          <p:nvPr/>
        </p:nvGrpSpPr>
        <p:grpSpPr>
          <a:xfrm>
            <a:off x="9242365" y="2490504"/>
            <a:ext cx="400339" cy="398426"/>
            <a:chOff x="6794385" y="1625350"/>
            <a:chExt cx="898573" cy="898573"/>
          </a:xfrm>
        </p:grpSpPr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4D9DD742-C458-4053-915C-A3B355661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300" name="그림 299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8E43BD4F-BA0E-4AC5-A049-505A822E2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301" name="그림 300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6948A74D-B80F-46E1-8DE2-3050C59E3D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52" y="2155464"/>
            <a:ext cx="246321" cy="283788"/>
          </a:xfrm>
          <a:prstGeom prst="rect">
            <a:avLst/>
          </a:prstGeom>
        </p:spPr>
      </p:pic>
      <p:pic>
        <p:nvPicPr>
          <p:cNvPr id="302" name="그림 301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EDBF0F09-E21A-4387-B89A-B42F1ADF38C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30" y="2541174"/>
            <a:ext cx="246321" cy="283788"/>
          </a:xfrm>
          <a:prstGeom prst="rect">
            <a:avLst/>
          </a:prstGeom>
        </p:spPr>
      </p:pic>
      <p:pic>
        <p:nvPicPr>
          <p:cNvPr id="303" name="그림 302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0B9CF314-5996-4DB1-940C-4315C4FEF9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69" y="3348104"/>
            <a:ext cx="246321" cy="283788"/>
          </a:xfrm>
          <a:prstGeom prst="rect">
            <a:avLst/>
          </a:prstGeom>
        </p:spPr>
      </p:pic>
      <p:pic>
        <p:nvPicPr>
          <p:cNvPr id="304" name="그림 303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27A5B77D-8C02-4B2F-8565-61E4A4C562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91" y="4150054"/>
            <a:ext cx="246321" cy="283788"/>
          </a:xfrm>
          <a:prstGeom prst="rect">
            <a:avLst/>
          </a:prstGeom>
        </p:spPr>
      </p:pic>
      <p:pic>
        <p:nvPicPr>
          <p:cNvPr id="305" name="그림 304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D3CB4C23-42B9-46D9-BDFF-D351306F01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91" y="4543901"/>
            <a:ext cx="246321" cy="283788"/>
          </a:xfrm>
          <a:prstGeom prst="rect">
            <a:avLst/>
          </a:prstGeom>
        </p:spPr>
      </p:pic>
      <p:pic>
        <p:nvPicPr>
          <p:cNvPr id="306" name="그림 305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4F2D127B-0E40-41BA-AAD4-081324B90D4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38" y="4160950"/>
            <a:ext cx="246321" cy="283788"/>
          </a:xfrm>
          <a:prstGeom prst="rect">
            <a:avLst/>
          </a:prstGeom>
        </p:spPr>
      </p:pic>
      <p:pic>
        <p:nvPicPr>
          <p:cNvPr id="307" name="그림 306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2F00B95D-D243-4E38-90F4-E83D0AE6D1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771" y="3750231"/>
            <a:ext cx="246321" cy="283788"/>
          </a:xfrm>
          <a:prstGeom prst="rect">
            <a:avLst/>
          </a:prstGeom>
        </p:spPr>
      </p:pic>
      <p:pic>
        <p:nvPicPr>
          <p:cNvPr id="308" name="그림 307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B2159BF4-D22C-450B-8ED8-E869EF7DBC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249" y="4948129"/>
            <a:ext cx="246321" cy="283788"/>
          </a:xfrm>
          <a:prstGeom prst="rect">
            <a:avLst/>
          </a:prstGeom>
        </p:spPr>
      </p:pic>
      <p:pic>
        <p:nvPicPr>
          <p:cNvPr id="309" name="그림 308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DF591362-2264-487D-A2E6-1E89BA71CF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21" y="4152947"/>
            <a:ext cx="246321" cy="283788"/>
          </a:xfrm>
          <a:prstGeom prst="rect">
            <a:avLst/>
          </a:prstGeom>
        </p:spPr>
      </p:pic>
      <p:pic>
        <p:nvPicPr>
          <p:cNvPr id="310" name="그림 309">
            <a:extLst>
              <a:ext uri="{FF2B5EF4-FFF2-40B4-BE49-F238E27FC236}">
                <a16:creationId xmlns:a16="http://schemas.microsoft.com/office/drawing/2014/main" id="{B99F61EA-78D8-446A-8066-EF0A7947BD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8631" y="2122267"/>
            <a:ext cx="270921" cy="307600"/>
          </a:xfrm>
          <a:prstGeom prst="rect">
            <a:avLst/>
          </a:prstGeom>
        </p:spPr>
      </p:pic>
      <p:pic>
        <p:nvPicPr>
          <p:cNvPr id="311" name="그림 310">
            <a:extLst>
              <a:ext uri="{FF2B5EF4-FFF2-40B4-BE49-F238E27FC236}">
                <a16:creationId xmlns:a16="http://schemas.microsoft.com/office/drawing/2014/main" id="{A0CB3CAC-F69B-4647-A4B8-E8A92E873B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8930" y="2532672"/>
            <a:ext cx="270921" cy="307600"/>
          </a:xfrm>
          <a:prstGeom prst="rect">
            <a:avLst/>
          </a:prstGeom>
        </p:spPr>
      </p:pic>
      <p:pic>
        <p:nvPicPr>
          <p:cNvPr id="312" name="그림 311">
            <a:extLst>
              <a:ext uri="{FF2B5EF4-FFF2-40B4-BE49-F238E27FC236}">
                <a16:creationId xmlns:a16="http://schemas.microsoft.com/office/drawing/2014/main" id="{93DEAF93-202D-4035-AAC3-FD95C646F8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9049" y="3337919"/>
            <a:ext cx="270921" cy="307600"/>
          </a:xfrm>
          <a:prstGeom prst="rect">
            <a:avLst/>
          </a:prstGeom>
        </p:spPr>
      </p:pic>
      <p:pic>
        <p:nvPicPr>
          <p:cNvPr id="313" name="그림 312">
            <a:extLst>
              <a:ext uri="{FF2B5EF4-FFF2-40B4-BE49-F238E27FC236}">
                <a16:creationId xmlns:a16="http://schemas.microsoft.com/office/drawing/2014/main" id="{E1DCAF7F-B0E9-47B5-90AB-60D3BAA79E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6049" y="4132095"/>
            <a:ext cx="270921" cy="307600"/>
          </a:xfrm>
          <a:prstGeom prst="rect">
            <a:avLst/>
          </a:prstGeom>
        </p:spPr>
      </p:pic>
      <p:pic>
        <p:nvPicPr>
          <p:cNvPr id="314" name="그림 313">
            <a:extLst>
              <a:ext uri="{FF2B5EF4-FFF2-40B4-BE49-F238E27FC236}">
                <a16:creationId xmlns:a16="http://schemas.microsoft.com/office/drawing/2014/main" id="{BAEC66EF-C3FC-40E2-9539-4B8EE420F1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5908" y="3704120"/>
            <a:ext cx="270921" cy="307600"/>
          </a:xfrm>
          <a:prstGeom prst="rect">
            <a:avLst/>
          </a:prstGeom>
        </p:spPr>
      </p:pic>
      <p:pic>
        <p:nvPicPr>
          <p:cNvPr id="315" name="그림 314">
            <a:extLst>
              <a:ext uri="{FF2B5EF4-FFF2-40B4-BE49-F238E27FC236}">
                <a16:creationId xmlns:a16="http://schemas.microsoft.com/office/drawing/2014/main" id="{D69D24DC-9273-4BAC-BF4F-6E951ED30A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6489" y="4512360"/>
            <a:ext cx="270921" cy="307600"/>
          </a:xfrm>
          <a:prstGeom prst="rect">
            <a:avLst/>
          </a:prstGeom>
        </p:spPr>
      </p:pic>
      <p:pic>
        <p:nvPicPr>
          <p:cNvPr id="316" name="그림 315">
            <a:extLst>
              <a:ext uri="{FF2B5EF4-FFF2-40B4-BE49-F238E27FC236}">
                <a16:creationId xmlns:a16="http://schemas.microsoft.com/office/drawing/2014/main" id="{B332C85B-7A08-410A-8B69-5378B722E0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95597" y="3323190"/>
            <a:ext cx="270921" cy="307600"/>
          </a:xfrm>
          <a:prstGeom prst="rect">
            <a:avLst/>
          </a:prstGeom>
        </p:spPr>
      </p:pic>
      <p:pic>
        <p:nvPicPr>
          <p:cNvPr id="317" name="그림 316">
            <a:extLst>
              <a:ext uri="{FF2B5EF4-FFF2-40B4-BE49-F238E27FC236}">
                <a16:creationId xmlns:a16="http://schemas.microsoft.com/office/drawing/2014/main" id="{E63C53FC-ED6D-4B00-A161-89ACC9781A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78171" y="2534870"/>
            <a:ext cx="270921" cy="307600"/>
          </a:xfrm>
          <a:prstGeom prst="rect">
            <a:avLst/>
          </a:prstGeom>
        </p:spPr>
      </p:pic>
      <p:pic>
        <p:nvPicPr>
          <p:cNvPr id="318" name="그림 317">
            <a:extLst>
              <a:ext uri="{FF2B5EF4-FFF2-40B4-BE49-F238E27FC236}">
                <a16:creationId xmlns:a16="http://schemas.microsoft.com/office/drawing/2014/main" id="{EB2F9E4D-6431-4ED9-ADA7-E625D567D9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831" y="3333469"/>
            <a:ext cx="270921" cy="307600"/>
          </a:xfrm>
          <a:prstGeom prst="rect">
            <a:avLst/>
          </a:prstGeom>
        </p:spPr>
      </p:pic>
      <p:pic>
        <p:nvPicPr>
          <p:cNvPr id="319" name="그림 318" descr="동물이(가) 표시된 사진&#10;&#10;자동 생성된 설명">
            <a:extLst>
              <a:ext uri="{FF2B5EF4-FFF2-40B4-BE49-F238E27FC236}">
                <a16:creationId xmlns:a16="http://schemas.microsoft.com/office/drawing/2014/main" id="{37A1ACF8-00C8-4817-A1F0-00B4707F00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72" y="2900774"/>
            <a:ext cx="308793" cy="350989"/>
          </a:xfrm>
          <a:prstGeom prst="rect">
            <a:avLst/>
          </a:prstGeom>
        </p:spPr>
      </p:pic>
      <p:pic>
        <p:nvPicPr>
          <p:cNvPr id="320" name="그림 319" descr="동물이(가) 표시된 사진&#10;&#10;자동 생성된 설명">
            <a:extLst>
              <a:ext uri="{FF2B5EF4-FFF2-40B4-BE49-F238E27FC236}">
                <a16:creationId xmlns:a16="http://schemas.microsoft.com/office/drawing/2014/main" id="{0EFA441B-208D-46CF-90DA-3D5DC10F25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35" y="3289296"/>
            <a:ext cx="308793" cy="350989"/>
          </a:xfrm>
          <a:prstGeom prst="rect">
            <a:avLst/>
          </a:prstGeom>
        </p:spPr>
      </p:pic>
      <p:pic>
        <p:nvPicPr>
          <p:cNvPr id="321" name="그림 320" descr="동물이(가) 표시된 사진&#10;&#10;자동 생성된 설명">
            <a:extLst>
              <a:ext uri="{FF2B5EF4-FFF2-40B4-BE49-F238E27FC236}">
                <a16:creationId xmlns:a16="http://schemas.microsoft.com/office/drawing/2014/main" id="{9EC81A0A-90F6-4B38-88B4-4007CF49CF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00" y="2888930"/>
            <a:ext cx="308793" cy="350989"/>
          </a:xfrm>
          <a:prstGeom prst="rect">
            <a:avLst/>
          </a:prstGeom>
        </p:spPr>
      </p:pic>
      <p:pic>
        <p:nvPicPr>
          <p:cNvPr id="322" name="그림 321" descr="동물이(가) 표시된 사진&#10;&#10;자동 생성된 설명">
            <a:extLst>
              <a:ext uri="{FF2B5EF4-FFF2-40B4-BE49-F238E27FC236}">
                <a16:creationId xmlns:a16="http://schemas.microsoft.com/office/drawing/2014/main" id="{98416881-69D7-45EB-AD26-2701A6B5B7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84" y="4897284"/>
            <a:ext cx="308793" cy="350989"/>
          </a:xfrm>
          <a:prstGeom prst="rect">
            <a:avLst/>
          </a:prstGeom>
        </p:spPr>
      </p:pic>
      <p:pic>
        <p:nvPicPr>
          <p:cNvPr id="323" name="그림 322" descr="동물이(가) 표시된 사진&#10;&#10;자동 생성된 설명">
            <a:extLst>
              <a:ext uri="{FF2B5EF4-FFF2-40B4-BE49-F238E27FC236}">
                <a16:creationId xmlns:a16="http://schemas.microsoft.com/office/drawing/2014/main" id="{44375A0A-2BD1-421A-800A-74C2D2B913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83" y="4489843"/>
            <a:ext cx="308793" cy="350989"/>
          </a:xfrm>
          <a:prstGeom prst="rect">
            <a:avLst/>
          </a:prstGeom>
        </p:spPr>
      </p:pic>
      <p:pic>
        <p:nvPicPr>
          <p:cNvPr id="324" name="그림 323" descr="동물이(가) 표시된 사진&#10;&#10;자동 생성된 설명">
            <a:extLst>
              <a:ext uri="{FF2B5EF4-FFF2-40B4-BE49-F238E27FC236}">
                <a16:creationId xmlns:a16="http://schemas.microsoft.com/office/drawing/2014/main" id="{9A81504A-7FF9-422F-8BAC-D1E4B4EEF3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36" y="4903221"/>
            <a:ext cx="308793" cy="350989"/>
          </a:xfrm>
          <a:prstGeom prst="rect">
            <a:avLst/>
          </a:prstGeom>
        </p:spPr>
      </p:pic>
      <p:pic>
        <p:nvPicPr>
          <p:cNvPr id="325" name="그림 324" descr="동물이(가) 표시된 사진&#10;&#10;자동 생성된 설명">
            <a:extLst>
              <a:ext uri="{FF2B5EF4-FFF2-40B4-BE49-F238E27FC236}">
                <a16:creationId xmlns:a16="http://schemas.microsoft.com/office/drawing/2014/main" id="{0BA4203D-CA44-4011-A540-7E017AFA68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00" y="4903221"/>
            <a:ext cx="308793" cy="350989"/>
          </a:xfrm>
          <a:prstGeom prst="rect">
            <a:avLst/>
          </a:prstGeom>
        </p:spPr>
      </p:pic>
      <p:pic>
        <p:nvPicPr>
          <p:cNvPr id="326" name="그림 325">
            <a:extLst>
              <a:ext uri="{FF2B5EF4-FFF2-40B4-BE49-F238E27FC236}">
                <a16:creationId xmlns:a16="http://schemas.microsoft.com/office/drawing/2014/main" id="{CB8A549F-44E8-4DF9-B37B-2562EC5C1C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85" y="2179878"/>
            <a:ext cx="376352" cy="239077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24CF5426-3D4E-40BF-8F42-A0305F5CB4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51" y="2586482"/>
            <a:ext cx="376352" cy="239077"/>
          </a:xfrm>
          <a:prstGeom prst="rect">
            <a:avLst/>
          </a:prstGeom>
        </p:spPr>
      </p:pic>
      <p:pic>
        <p:nvPicPr>
          <p:cNvPr id="328" name="그림 327">
            <a:extLst>
              <a:ext uri="{FF2B5EF4-FFF2-40B4-BE49-F238E27FC236}">
                <a16:creationId xmlns:a16="http://schemas.microsoft.com/office/drawing/2014/main" id="{44900188-C3FD-4387-B85E-7E591A04A3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80" y="2974012"/>
            <a:ext cx="376352" cy="239077"/>
          </a:xfrm>
          <a:prstGeom prst="rect">
            <a:avLst/>
          </a:prstGeom>
        </p:spPr>
      </p:pic>
      <p:pic>
        <p:nvPicPr>
          <p:cNvPr id="329" name="그림 328">
            <a:extLst>
              <a:ext uri="{FF2B5EF4-FFF2-40B4-BE49-F238E27FC236}">
                <a16:creationId xmlns:a16="http://schemas.microsoft.com/office/drawing/2014/main" id="{AC7AD3C4-24A3-48FB-88DE-000684EC28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078" y="3779532"/>
            <a:ext cx="376352" cy="239077"/>
          </a:xfrm>
          <a:prstGeom prst="rect">
            <a:avLst/>
          </a:prstGeom>
        </p:spPr>
      </p:pic>
      <p:pic>
        <p:nvPicPr>
          <p:cNvPr id="330" name="그림 329">
            <a:extLst>
              <a:ext uri="{FF2B5EF4-FFF2-40B4-BE49-F238E27FC236}">
                <a16:creationId xmlns:a16="http://schemas.microsoft.com/office/drawing/2014/main" id="{0802DA3B-89D5-4524-BC59-1EB7ACD565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228" y="2577192"/>
            <a:ext cx="376352" cy="239077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BA9CD8B0-AA49-4E69-8583-78C8A3A465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59" y="4992840"/>
            <a:ext cx="376352" cy="239077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E7ED1668-B81A-4A33-8B16-11572574AE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504" y="4993909"/>
            <a:ext cx="376352" cy="239077"/>
          </a:xfrm>
          <a:prstGeom prst="rect">
            <a:avLst/>
          </a:prstGeom>
        </p:spPr>
      </p:pic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39BC9273-BD58-4A42-8789-599BFF59F831}"/>
              </a:ext>
            </a:extLst>
          </p:cNvPr>
          <p:cNvGrpSpPr/>
          <p:nvPr/>
        </p:nvGrpSpPr>
        <p:grpSpPr>
          <a:xfrm>
            <a:off x="10033628" y="2124629"/>
            <a:ext cx="400339" cy="398426"/>
            <a:chOff x="6794385" y="1625350"/>
            <a:chExt cx="898573" cy="898573"/>
          </a:xfrm>
        </p:grpSpPr>
        <p:pic>
          <p:nvPicPr>
            <p:cNvPr id="334" name="그림 333">
              <a:extLst>
                <a:ext uri="{FF2B5EF4-FFF2-40B4-BE49-F238E27FC236}">
                  <a16:creationId xmlns:a16="http://schemas.microsoft.com/office/drawing/2014/main" id="{4BA9778B-57CA-4AF3-9B91-0C180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335" name="그림 334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9FA765D8-755E-4D40-97CC-DDAE8223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336" name="그림 335">
            <a:extLst>
              <a:ext uri="{FF2B5EF4-FFF2-40B4-BE49-F238E27FC236}">
                <a16:creationId xmlns:a16="http://schemas.microsoft.com/office/drawing/2014/main" id="{6B6C8C0E-93AE-4CA6-B74F-1E1982ED9B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46" y="4922435"/>
            <a:ext cx="378702" cy="376893"/>
          </a:xfrm>
          <a:prstGeom prst="rect">
            <a:avLst/>
          </a:prstGeom>
        </p:spPr>
      </p:pic>
      <p:pic>
        <p:nvPicPr>
          <p:cNvPr id="337" name="그림 336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CFC13601-8366-4207-8923-EFBDEE4C41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31" y="3762135"/>
            <a:ext cx="246321" cy="283788"/>
          </a:xfrm>
          <a:prstGeom prst="rect">
            <a:avLst/>
          </a:prstGeom>
        </p:spPr>
      </p:pic>
      <p:pic>
        <p:nvPicPr>
          <p:cNvPr id="338" name="그림 337" descr="동물이(가) 표시된 사진&#10;&#10;자동 생성된 설명">
            <a:extLst>
              <a:ext uri="{FF2B5EF4-FFF2-40B4-BE49-F238E27FC236}">
                <a16:creationId xmlns:a16="http://schemas.microsoft.com/office/drawing/2014/main" id="{D8D42BD4-CDBF-408E-B8C4-9FC24F8EB1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97" y="2089692"/>
            <a:ext cx="308793" cy="350989"/>
          </a:xfrm>
          <a:prstGeom prst="rect">
            <a:avLst/>
          </a:prstGeom>
        </p:spPr>
      </p:pic>
      <p:pic>
        <p:nvPicPr>
          <p:cNvPr id="339" name="그림 338">
            <a:extLst>
              <a:ext uri="{FF2B5EF4-FFF2-40B4-BE49-F238E27FC236}">
                <a16:creationId xmlns:a16="http://schemas.microsoft.com/office/drawing/2014/main" id="{00CFDD79-A190-419B-B19F-6AC8E7BF89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9836" y="3353923"/>
            <a:ext cx="270921" cy="307600"/>
          </a:xfrm>
          <a:prstGeom prst="rect">
            <a:avLst/>
          </a:prstGeom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id="{B36D827F-5949-424A-9D2C-F089D8411F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9049" y="2923744"/>
            <a:ext cx="270921" cy="307600"/>
          </a:xfrm>
          <a:prstGeom prst="rect">
            <a:avLst/>
          </a:prstGeom>
        </p:spPr>
      </p:pic>
      <p:pic>
        <p:nvPicPr>
          <p:cNvPr id="341" name="그림 340" descr="동물이(가) 표시된 사진&#10;&#10;자동 생성된 설명">
            <a:extLst>
              <a:ext uri="{FF2B5EF4-FFF2-40B4-BE49-F238E27FC236}">
                <a16:creationId xmlns:a16="http://schemas.microsoft.com/office/drawing/2014/main" id="{7661094A-30DC-41FA-B4A2-82B661D890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56" y="2497705"/>
            <a:ext cx="308793" cy="350989"/>
          </a:xfrm>
          <a:prstGeom prst="rect">
            <a:avLst/>
          </a:prstGeom>
        </p:spPr>
      </p:pic>
      <p:pic>
        <p:nvPicPr>
          <p:cNvPr id="342" name="그림 341">
            <a:extLst>
              <a:ext uri="{FF2B5EF4-FFF2-40B4-BE49-F238E27FC236}">
                <a16:creationId xmlns:a16="http://schemas.microsoft.com/office/drawing/2014/main" id="{DB4C293E-EBED-4A0C-80A1-29D350CFC3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398" y="2183316"/>
            <a:ext cx="376352" cy="239077"/>
          </a:xfrm>
          <a:prstGeom prst="rect">
            <a:avLst/>
          </a:prstGeom>
        </p:spPr>
      </p:pic>
      <p:pic>
        <p:nvPicPr>
          <p:cNvPr id="343" name="그림 342">
            <a:extLst>
              <a:ext uri="{FF2B5EF4-FFF2-40B4-BE49-F238E27FC236}">
                <a16:creationId xmlns:a16="http://schemas.microsoft.com/office/drawing/2014/main" id="{C9B2BC46-FBE7-41E1-82DC-67D5CD5611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227" y="4560577"/>
            <a:ext cx="376352" cy="239077"/>
          </a:xfrm>
          <a:prstGeom prst="rect">
            <a:avLst/>
          </a:prstGeom>
        </p:spPr>
      </p:pic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1602230E-61EE-48B0-B945-EC9C4AF567E4}"/>
              </a:ext>
            </a:extLst>
          </p:cNvPr>
          <p:cNvCxnSpPr>
            <a:cxnSpLocks/>
          </p:cNvCxnSpPr>
          <p:nvPr/>
        </p:nvCxnSpPr>
        <p:spPr>
          <a:xfrm>
            <a:off x="8402275" y="2114908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02ACBF32-1278-445A-902A-F7ED4F5AD0B7}"/>
              </a:ext>
            </a:extLst>
          </p:cNvPr>
          <p:cNvCxnSpPr>
            <a:cxnSpLocks/>
          </p:cNvCxnSpPr>
          <p:nvPr/>
        </p:nvCxnSpPr>
        <p:spPr>
          <a:xfrm>
            <a:off x="8402275" y="2497705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연결선 345">
            <a:extLst>
              <a:ext uri="{FF2B5EF4-FFF2-40B4-BE49-F238E27FC236}">
                <a16:creationId xmlns:a16="http://schemas.microsoft.com/office/drawing/2014/main" id="{9409FD92-0370-4450-A252-8D87B8DEB796}"/>
              </a:ext>
            </a:extLst>
          </p:cNvPr>
          <p:cNvCxnSpPr>
            <a:cxnSpLocks/>
          </p:cNvCxnSpPr>
          <p:nvPr/>
        </p:nvCxnSpPr>
        <p:spPr>
          <a:xfrm>
            <a:off x="8402275" y="2904859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699481F-51DE-47F8-A693-65550E75FEBE}"/>
              </a:ext>
            </a:extLst>
          </p:cNvPr>
          <p:cNvCxnSpPr>
            <a:cxnSpLocks/>
          </p:cNvCxnSpPr>
          <p:nvPr/>
        </p:nvCxnSpPr>
        <p:spPr>
          <a:xfrm>
            <a:off x="8402275" y="3301696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85871AD5-9C55-40BF-8F16-FE2BF8857C36}"/>
              </a:ext>
            </a:extLst>
          </p:cNvPr>
          <p:cNvCxnSpPr>
            <a:cxnSpLocks/>
          </p:cNvCxnSpPr>
          <p:nvPr/>
        </p:nvCxnSpPr>
        <p:spPr>
          <a:xfrm>
            <a:off x="8402275" y="3690932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9FA0D758-3C04-47E2-BB3B-AF352B2FC730}"/>
              </a:ext>
            </a:extLst>
          </p:cNvPr>
          <p:cNvCxnSpPr>
            <a:cxnSpLocks/>
          </p:cNvCxnSpPr>
          <p:nvPr/>
        </p:nvCxnSpPr>
        <p:spPr>
          <a:xfrm>
            <a:off x="8402275" y="4104350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65DC6BE-AD43-4E88-9337-C42929646A80}"/>
              </a:ext>
            </a:extLst>
          </p:cNvPr>
          <p:cNvCxnSpPr>
            <a:cxnSpLocks/>
          </p:cNvCxnSpPr>
          <p:nvPr/>
        </p:nvCxnSpPr>
        <p:spPr>
          <a:xfrm>
            <a:off x="8402275" y="4485108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0898725E-C85F-46C3-94EA-47B660DAAB91}"/>
              </a:ext>
            </a:extLst>
          </p:cNvPr>
          <p:cNvCxnSpPr>
            <a:cxnSpLocks/>
          </p:cNvCxnSpPr>
          <p:nvPr/>
        </p:nvCxnSpPr>
        <p:spPr>
          <a:xfrm>
            <a:off x="8402275" y="4909319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B4AD36E1-767C-499E-9EA4-B60EF88669C0}"/>
              </a:ext>
            </a:extLst>
          </p:cNvPr>
          <p:cNvCxnSpPr>
            <a:cxnSpLocks/>
          </p:cNvCxnSpPr>
          <p:nvPr/>
        </p:nvCxnSpPr>
        <p:spPr>
          <a:xfrm>
            <a:off x="8402275" y="5319223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443076E5-2690-43C1-B2FB-085109400E2B}"/>
              </a:ext>
            </a:extLst>
          </p:cNvPr>
          <p:cNvCxnSpPr>
            <a:cxnSpLocks/>
          </p:cNvCxnSpPr>
          <p:nvPr/>
        </p:nvCxnSpPr>
        <p:spPr>
          <a:xfrm>
            <a:off x="8394697" y="1702278"/>
            <a:ext cx="283651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21A55C75-9B7A-44A7-95DD-F1F15C99F683}"/>
              </a:ext>
            </a:extLst>
          </p:cNvPr>
          <p:cNvCxnSpPr>
            <a:cxnSpLocks/>
          </p:cNvCxnSpPr>
          <p:nvPr/>
        </p:nvCxnSpPr>
        <p:spPr>
          <a:xfrm>
            <a:off x="8417774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BB689D6E-4F3B-49CB-8184-9C9C2AF97210}"/>
              </a:ext>
            </a:extLst>
          </p:cNvPr>
          <p:cNvCxnSpPr>
            <a:cxnSpLocks/>
          </p:cNvCxnSpPr>
          <p:nvPr/>
        </p:nvCxnSpPr>
        <p:spPr>
          <a:xfrm>
            <a:off x="8823118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>
            <a:extLst>
              <a:ext uri="{FF2B5EF4-FFF2-40B4-BE49-F238E27FC236}">
                <a16:creationId xmlns:a16="http://schemas.microsoft.com/office/drawing/2014/main" id="{20A9664C-3054-4D66-930F-06C46EFB351F}"/>
              </a:ext>
            </a:extLst>
          </p:cNvPr>
          <p:cNvCxnSpPr>
            <a:cxnSpLocks/>
          </p:cNvCxnSpPr>
          <p:nvPr/>
        </p:nvCxnSpPr>
        <p:spPr>
          <a:xfrm>
            <a:off x="9242365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2C795D11-BE2F-407F-A84D-5287E8190943}"/>
              </a:ext>
            </a:extLst>
          </p:cNvPr>
          <p:cNvCxnSpPr>
            <a:cxnSpLocks/>
          </p:cNvCxnSpPr>
          <p:nvPr/>
        </p:nvCxnSpPr>
        <p:spPr>
          <a:xfrm>
            <a:off x="9629856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>
            <a:extLst>
              <a:ext uri="{FF2B5EF4-FFF2-40B4-BE49-F238E27FC236}">
                <a16:creationId xmlns:a16="http://schemas.microsoft.com/office/drawing/2014/main" id="{006D9371-5A3A-4EF3-9E2A-56A52E5A131A}"/>
              </a:ext>
            </a:extLst>
          </p:cNvPr>
          <p:cNvCxnSpPr>
            <a:cxnSpLocks/>
          </p:cNvCxnSpPr>
          <p:nvPr/>
        </p:nvCxnSpPr>
        <p:spPr>
          <a:xfrm>
            <a:off x="1002331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연결선 358">
            <a:extLst>
              <a:ext uri="{FF2B5EF4-FFF2-40B4-BE49-F238E27FC236}">
                <a16:creationId xmlns:a16="http://schemas.microsoft.com/office/drawing/2014/main" id="{47601AF5-7640-4294-A391-00699D268FDF}"/>
              </a:ext>
            </a:extLst>
          </p:cNvPr>
          <p:cNvCxnSpPr>
            <a:cxnSpLocks/>
          </p:cNvCxnSpPr>
          <p:nvPr/>
        </p:nvCxnSpPr>
        <p:spPr>
          <a:xfrm>
            <a:off x="1042259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6A8F62D2-F0DC-41F9-BAA0-94254F99B06F}"/>
              </a:ext>
            </a:extLst>
          </p:cNvPr>
          <p:cNvCxnSpPr>
            <a:cxnSpLocks/>
          </p:cNvCxnSpPr>
          <p:nvPr/>
        </p:nvCxnSpPr>
        <p:spPr>
          <a:xfrm>
            <a:off x="10824297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CB65BD32-E190-4D4D-AD26-32382BFB20E7}"/>
              </a:ext>
            </a:extLst>
          </p:cNvPr>
          <p:cNvCxnSpPr>
            <a:cxnSpLocks/>
          </p:cNvCxnSpPr>
          <p:nvPr/>
        </p:nvCxnSpPr>
        <p:spPr>
          <a:xfrm>
            <a:off x="1122058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110D82-3B62-40A0-BFD7-2A11B9BE036D}"/>
              </a:ext>
            </a:extLst>
          </p:cNvPr>
          <p:cNvSpPr txBox="1"/>
          <p:nvPr/>
        </p:nvSpPr>
        <p:spPr>
          <a:xfrm>
            <a:off x="8612430" y="1120278"/>
            <a:ext cx="2313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Chiller" panose="04020404031007020602" pitchFamily="82" charset="0"/>
              </a:rPr>
              <a:t>Magic</a:t>
            </a:r>
            <a:r>
              <a:rPr lang="ko-KR" altLang="en-US" sz="3200" b="1" dirty="0">
                <a:latin typeface="Chiller" panose="04020404031007020602" pitchFamily="82" charset="0"/>
              </a:rPr>
              <a:t> </a:t>
            </a:r>
            <a:r>
              <a:rPr lang="en-US" altLang="ko-KR" sz="3200" b="1" dirty="0">
                <a:latin typeface="Chiller" panose="04020404031007020602" pitchFamily="82" charset="0"/>
              </a:rPr>
              <a:t>List</a:t>
            </a:r>
            <a:endParaRPr lang="ko-KR" altLang="en-US" sz="3200" b="1" dirty="0">
              <a:latin typeface="Chiller" panose="04020404031007020602" pitchFamily="8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408DB3-E6A8-4BD1-BC13-E7A5C7658D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87530" y="2359572"/>
            <a:ext cx="1362927" cy="1868492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C7773056-765A-47FD-A856-BF652D932C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9541" y="2987111"/>
            <a:ext cx="857271" cy="1216064"/>
          </a:xfrm>
          <a:prstGeom prst="rect">
            <a:avLst/>
          </a:prstGeom>
        </p:spPr>
      </p:pic>
      <p:pic>
        <p:nvPicPr>
          <p:cNvPr id="14" name="그림 13" descr="음식, 꽃이(가) 표시된 사진&#10;&#10;자동 생성된 설명">
            <a:extLst>
              <a:ext uri="{FF2B5EF4-FFF2-40B4-BE49-F238E27FC236}">
                <a16:creationId xmlns:a16="http://schemas.microsoft.com/office/drawing/2014/main" id="{5AD7829E-A360-458B-ABE6-7321295836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4088" y="3251763"/>
            <a:ext cx="767499" cy="105131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C444CA-F902-491D-8AA7-8C92F104B10D}"/>
              </a:ext>
            </a:extLst>
          </p:cNvPr>
          <p:cNvSpPr/>
          <p:nvPr/>
        </p:nvSpPr>
        <p:spPr>
          <a:xfrm>
            <a:off x="6413532" y="4489083"/>
            <a:ext cx="1277822" cy="180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46C55F-EC3B-4EC5-860C-6391F994AC2B}"/>
              </a:ext>
            </a:extLst>
          </p:cNvPr>
          <p:cNvSpPr/>
          <p:nvPr/>
        </p:nvSpPr>
        <p:spPr>
          <a:xfrm>
            <a:off x="6911633" y="4497192"/>
            <a:ext cx="775842" cy="15491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396897EF-00C1-4B12-9944-E8A725C01921}"/>
              </a:ext>
            </a:extLst>
          </p:cNvPr>
          <p:cNvSpPr/>
          <p:nvPr/>
        </p:nvSpPr>
        <p:spPr>
          <a:xfrm>
            <a:off x="6413532" y="4750306"/>
            <a:ext cx="1277822" cy="180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C84E4156-FBFD-4031-B0F1-093B21F9836C}"/>
              </a:ext>
            </a:extLst>
          </p:cNvPr>
          <p:cNvSpPr/>
          <p:nvPr/>
        </p:nvSpPr>
        <p:spPr>
          <a:xfrm>
            <a:off x="6610403" y="4757814"/>
            <a:ext cx="1077072" cy="1646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8F07CD85-E2D1-41B5-86B2-BA39A6CEA76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78878" y="3714992"/>
            <a:ext cx="780834" cy="4960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96354" y="2840114"/>
            <a:ext cx="879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Chiller" panose="04020404031007020602" pitchFamily="82" charset="0"/>
              </a:rPr>
              <a:t>Lv</a:t>
            </a:r>
            <a:r>
              <a:rPr lang="en-US" altLang="ko-KR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 6</a:t>
            </a:r>
            <a:endParaRPr lang="ko-KR" altLang="en-US" sz="4000" b="1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0" y="25769"/>
            <a:ext cx="23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종료 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03" y="406306"/>
            <a:ext cx="12199723" cy="5788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3927377" y="705126"/>
            <a:ext cx="4408097" cy="5015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대전모드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승리 </a:t>
            </a:r>
            <a:r>
              <a:rPr lang="en-US" altLang="ko-KR" dirty="0"/>
              <a:t>or </a:t>
            </a:r>
            <a:r>
              <a:rPr lang="ko-KR" altLang="en-US" dirty="0"/>
              <a:t>패배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적 </a:t>
            </a:r>
            <a:r>
              <a:rPr lang="en-US" altLang="ko-KR" dirty="0"/>
              <a:t>&amp; </a:t>
            </a:r>
            <a:r>
              <a:rPr lang="ko-KR" altLang="en-US" dirty="0"/>
              <a:t>자신 체력 상황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적 </a:t>
            </a:r>
            <a:r>
              <a:rPr lang="en-US" altLang="ko-KR" dirty="0"/>
              <a:t>&amp; </a:t>
            </a:r>
            <a:r>
              <a:rPr lang="ko-KR" altLang="en-US" dirty="0"/>
              <a:t>자신 </a:t>
            </a:r>
            <a:r>
              <a:rPr lang="ko-KR" altLang="en-US" dirty="0" err="1"/>
              <a:t>소환수</a:t>
            </a:r>
            <a:r>
              <a:rPr lang="ko-KR" altLang="en-US" dirty="0"/>
              <a:t> 마리 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328246" y="4980695"/>
            <a:ext cx="1535502" cy="41728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확 인</a:t>
            </a:r>
          </a:p>
        </p:txBody>
      </p:sp>
    </p:spTree>
    <p:extLst>
      <p:ext uri="{BB962C8B-B14F-4D97-AF65-F5344CB8AC3E}">
        <p14:creationId xmlns:p14="http://schemas.microsoft.com/office/powerpoint/2010/main" val="9632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3477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3412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14349 -0.00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6804BFE9-5BEC-4428-A79E-97F7208FC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45150"/>
              </p:ext>
            </p:extLst>
          </p:nvPr>
        </p:nvGraphicFramePr>
        <p:xfrm>
          <a:off x="2572490" y="1445215"/>
          <a:ext cx="3636925" cy="1389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85">
                  <a:extLst>
                    <a:ext uri="{9D8B030D-6E8A-4147-A177-3AD203B41FA5}">
                      <a16:colId xmlns:a16="http://schemas.microsoft.com/office/drawing/2014/main" val="692331812"/>
                    </a:ext>
                  </a:extLst>
                </a:gridCol>
                <a:gridCol w="727385">
                  <a:extLst>
                    <a:ext uri="{9D8B030D-6E8A-4147-A177-3AD203B41FA5}">
                      <a16:colId xmlns:a16="http://schemas.microsoft.com/office/drawing/2014/main" val="156045481"/>
                    </a:ext>
                  </a:extLst>
                </a:gridCol>
                <a:gridCol w="727385">
                  <a:extLst>
                    <a:ext uri="{9D8B030D-6E8A-4147-A177-3AD203B41FA5}">
                      <a16:colId xmlns:a16="http://schemas.microsoft.com/office/drawing/2014/main" val="2776353640"/>
                    </a:ext>
                  </a:extLst>
                </a:gridCol>
                <a:gridCol w="727385">
                  <a:extLst>
                    <a:ext uri="{9D8B030D-6E8A-4147-A177-3AD203B41FA5}">
                      <a16:colId xmlns:a16="http://schemas.microsoft.com/office/drawing/2014/main" val="1578153305"/>
                    </a:ext>
                  </a:extLst>
                </a:gridCol>
                <a:gridCol w="727385">
                  <a:extLst>
                    <a:ext uri="{9D8B030D-6E8A-4147-A177-3AD203B41FA5}">
                      <a16:colId xmlns:a16="http://schemas.microsoft.com/office/drawing/2014/main" val="3115926636"/>
                    </a:ext>
                  </a:extLst>
                </a:gridCol>
              </a:tblGrid>
              <a:tr h="694662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5204" marR="45204" marT="22602" marB="2260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5204" marR="45204" marT="22602" marB="2260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5204" marR="45204" marT="22602" marB="2260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5204" marR="45204" marT="22602" marB="2260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5204" marR="45204" marT="22602" marB="22602"/>
                </a:tc>
                <a:extLst>
                  <a:ext uri="{0D108BD9-81ED-4DB2-BD59-A6C34878D82A}">
                    <a16:rowId xmlns:a16="http://schemas.microsoft.com/office/drawing/2014/main" val="3269154580"/>
                  </a:ext>
                </a:extLst>
              </a:tr>
              <a:tr h="694662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5204" marR="45204" marT="22602" marB="2260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5204" marR="45204" marT="22602" marB="2260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5204" marR="45204" marT="22602" marB="2260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5204" marR="45204" marT="22602" marB="2260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5204" marR="45204" marT="22602" marB="22602"/>
                </a:tc>
                <a:extLst>
                  <a:ext uri="{0D108BD9-81ED-4DB2-BD59-A6C34878D82A}">
                    <a16:rowId xmlns:a16="http://schemas.microsoft.com/office/drawing/2014/main" val="415259340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234DED4-E78F-404C-992B-E0FEB7708D2C}"/>
              </a:ext>
            </a:extLst>
          </p:cNvPr>
          <p:cNvGrpSpPr/>
          <p:nvPr/>
        </p:nvGrpSpPr>
        <p:grpSpPr>
          <a:xfrm>
            <a:off x="2663757" y="1540906"/>
            <a:ext cx="3399861" cy="489913"/>
            <a:chOff x="2663757" y="1540906"/>
            <a:chExt cx="3399861" cy="489913"/>
          </a:xfrm>
        </p:grpSpPr>
        <p:pic>
          <p:nvPicPr>
            <p:cNvPr id="8" name="그림 7" descr="앉아있는, 모니터, 하얀색, 검은색이(가) 표시된 사진&#10;&#10;자동 생성된 설명">
              <a:extLst>
                <a:ext uri="{FF2B5EF4-FFF2-40B4-BE49-F238E27FC236}">
                  <a16:creationId xmlns:a16="http://schemas.microsoft.com/office/drawing/2014/main" id="{4DF23197-368A-4583-8A91-14B05B01A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83" y="1540906"/>
              <a:ext cx="489911" cy="489911"/>
            </a:xfrm>
            <a:prstGeom prst="rect">
              <a:avLst/>
            </a:prstGeom>
          </p:spPr>
        </p:pic>
        <p:pic>
          <p:nvPicPr>
            <p:cNvPr id="10" name="그림 9" descr="방이(가) 표시된 사진&#10;&#10;자동 생성된 설명">
              <a:extLst>
                <a:ext uri="{FF2B5EF4-FFF2-40B4-BE49-F238E27FC236}">
                  <a16:creationId xmlns:a16="http://schemas.microsoft.com/office/drawing/2014/main" id="{FFA4423B-201A-4289-A3C9-11755CCC2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809" y="1540907"/>
              <a:ext cx="489911" cy="489911"/>
            </a:xfrm>
            <a:prstGeom prst="rect">
              <a:avLst/>
            </a:prstGeom>
          </p:spPr>
        </p:pic>
        <p:pic>
          <p:nvPicPr>
            <p:cNvPr id="12" name="그림 11" descr="개체, 음식, 옅은이(가) 표시된 사진&#10;&#10;자동 생성된 설명">
              <a:extLst>
                <a:ext uri="{FF2B5EF4-FFF2-40B4-BE49-F238E27FC236}">
                  <a16:creationId xmlns:a16="http://schemas.microsoft.com/office/drawing/2014/main" id="{D2036949-6622-4948-9AE6-89C478454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3707" y="1540906"/>
              <a:ext cx="489911" cy="489911"/>
            </a:xfrm>
            <a:prstGeom prst="rect">
              <a:avLst/>
            </a:prstGeom>
          </p:spPr>
        </p:pic>
        <p:pic>
          <p:nvPicPr>
            <p:cNvPr id="14" name="그림 13" descr="녹색, 개체, 앉아있는, 시계이(가) 표시된 사진&#10;&#10;자동 생성된 설명">
              <a:extLst>
                <a:ext uri="{FF2B5EF4-FFF2-40B4-BE49-F238E27FC236}">
                  <a16:creationId xmlns:a16="http://schemas.microsoft.com/office/drawing/2014/main" id="{4A66E2C7-2865-4A1B-A9D8-CA62768E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996" y="1540907"/>
              <a:ext cx="489911" cy="48991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5AD0300-4C09-4BCC-97AB-AF70CE6D3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757" y="1540908"/>
              <a:ext cx="489911" cy="489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7063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04332" y="830376"/>
            <a:ext cx="10118784" cy="55876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01628" y="3709359"/>
            <a:ext cx="3388743" cy="724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인 플레이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01628" y="4684144"/>
            <a:ext cx="3388743" cy="724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대전모드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82328" y="1475117"/>
            <a:ext cx="742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게임제목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443" y="181155"/>
            <a:ext cx="23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895936" y="966160"/>
            <a:ext cx="1042358" cy="379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164758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04332" y="830376"/>
            <a:ext cx="10118784" cy="55876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443" y="181155"/>
            <a:ext cx="23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294" y="1530849"/>
            <a:ext cx="4891590" cy="182272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944545" y="3934799"/>
            <a:ext cx="2237091" cy="814020"/>
            <a:chOff x="4944545" y="3991307"/>
            <a:chExt cx="2237091" cy="81402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545" y="3991307"/>
              <a:ext cx="2237091" cy="81402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205197" y="4213651"/>
              <a:ext cx="171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okieRun Black" panose="020B0600000101010101" pitchFamily="50" charset="-127"/>
                  <a:ea typeface="CookieRun Black" panose="020B0600000101010101" pitchFamily="50" charset="-127"/>
                </a:rPr>
                <a:t>1</a:t>
              </a:r>
              <a:r>
                <a:rPr lang="ko-KR" altLang="en-US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okieRun Black" panose="020B0600000101010101" pitchFamily="50" charset="-127"/>
                  <a:ea typeface="CookieRun Black" panose="020B0600000101010101" pitchFamily="50" charset="-127"/>
                </a:rPr>
                <a:t>인 플레이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44545" y="4859473"/>
            <a:ext cx="2237091" cy="814020"/>
            <a:chOff x="4944545" y="3991307"/>
            <a:chExt cx="2237091" cy="81402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545" y="3991307"/>
              <a:ext cx="2237091" cy="81402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05197" y="4213651"/>
              <a:ext cx="171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okieRun Black" panose="020B0600000101010101" pitchFamily="50" charset="-127"/>
                  <a:ea typeface="CookieRun Black" panose="020B0600000101010101" pitchFamily="50" charset="-127"/>
                </a:rPr>
                <a:t>대전 모드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647433" y="1003403"/>
            <a:ext cx="1715785" cy="527446"/>
            <a:chOff x="9647433" y="1059911"/>
            <a:chExt cx="1715785" cy="52744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674" y="1059911"/>
              <a:ext cx="873304" cy="52744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9647433" y="1169745"/>
              <a:ext cx="17157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okieRun Black" panose="020B0600000101010101" pitchFamily="50" charset="-127"/>
                  <a:ea typeface="CookieRun Black" panose="020B0600000101010101" pitchFamily="50" charset="-127"/>
                </a:rPr>
                <a:t>종료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44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0" y="1913626"/>
            <a:ext cx="11639550" cy="304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604513" y="1595887"/>
            <a:ext cx="10394830" cy="241539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4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4332" y="830376"/>
            <a:ext cx="10118784" cy="55876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200316" y="2218681"/>
            <a:ext cx="1230326" cy="177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</a:rPr>
              <a:t>1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36829" y="2218681"/>
            <a:ext cx="1230326" cy="177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</a:rPr>
              <a:t>2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73342" y="2218681"/>
            <a:ext cx="1230326" cy="177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</a:rPr>
              <a:t>3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09855" y="2218681"/>
            <a:ext cx="1230326" cy="177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</a:rPr>
              <a:t>4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746368" y="2218681"/>
            <a:ext cx="1230326" cy="177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</a:rPr>
              <a:t>5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4" name="이등변 삼각형 3"/>
          <p:cNvSpPr/>
          <p:nvPr/>
        </p:nvSpPr>
        <p:spPr>
          <a:xfrm rot="16200000">
            <a:off x="1208913" y="2777840"/>
            <a:ext cx="759125" cy="6544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5400000">
            <a:off x="10208973" y="2777838"/>
            <a:ext cx="759125" cy="6544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6443" y="181155"/>
            <a:ext cx="23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선택 화면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70717" y="5158597"/>
            <a:ext cx="3381555" cy="862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관리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9136" y="966160"/>
            <a:ext cx="1042358" cy="379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뒤로가기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206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4332" y="830376"/>
            <a:ext cx="10118784" cy="55876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200316" y="2218681"/>
            <a:ext cx="1230326" cy="177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</a:rPr>
              <a:t>1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36829" y="2218681"/>
            <a:ext cx="1230326" cy="177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</a:rPr>
              <a:t>2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73342" y="2218681"/>
            <a:ext cx="1230326" cy="177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</a:rPr>
              <a:t>3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09855" y="2218681"/>
            <a:ext cx="1230326" cy="177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</a:rPr>
              <a:t>4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746368" y="2218681"/>
            <a:ext cx="1230326" cy="177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</a:rPr>
              <a:t>5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6443" y="181155"/>
            <a:ext cx="23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선택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09" y="1015184"/>
            <a:ext cx="8726830" cy="52180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487" y="3214329"/>
            <a:ext cx="452733" cy="6310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43" y="3170922"/>
            <a:ext cx="452733" cy="6310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35" y="1490751"/>
            <a:ext cx="610439" cy="63552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3281303" y="2359830"/>
            <a:ext cx="1775127" cy="2253266"/>
            <a:chOff x="3185571" y="2359830"/>
            <a:chExt cx="1775127" cy="22532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571" y="2359830"/>
              <a:ext cx="1775127" cy="225326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56182" y="3845411"/>
              <a:ext cx="425888" cy="42588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66180" y="3845411"/>
              <a:ext cx="425888" cy="42588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82217" y="3845411"/>
              <a:ext cx="425888" cy="42588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045" y="2751035"/>
              <a:ext cx="985255" cy="98525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215417" y="2937692"/>
              <a:ext cx="17157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okieRun Black" panose="020B0600000101010101" pitchFamily="50" charset="-127"/>
                  <a:ea typeface="CookieRun Black" panose="020B0600000101010101" pitchFamily="50" charset="-127"/>
                </a:rPr>
                <a:t>2</a:t>
              </a:r>
              <a:endParaRPr lang="ko-KR" altLang="en-US" sz="36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162887" y="2359830"/>
            <a:ext cx="1775127" cy="2253266"/>
            <a:chOff x="3185571" y="2359830"/>
            <a:chExt cx="1775127" cy="225326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571" y="2359830"/>
              <a:ext cx="1775127" cy="2253266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56182" y="3845411"/>
              <a:ext cx="425888" cy="42588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66180" y="3845411"/>
              <a:ext cx="425888" cy="42588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82217" y="3845411"/>
              <a:ext cx="425888" cy="42588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045" y="2751035"/>
              <a:ext cx="985255" cy="985255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215417" y="2937692"/>
              <a:ext cx="17157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okieRun Black" panose="020B0600000101010101" pitchFamily="50" charset="-127"/>
                  <a:ea typeface="CookieRun Black" panose="020B0600000101010101" pitchFamily="50" charset="-127"/>
                </a:rPr>
                <a:t>3</a:t>
              </a:r>
              <a:endParaRPr lang="ko-KR" altLang="en-US" sz="36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086647" y="2359830"/>
            <a:ext cx="1775127" cy="2253266"/>
            <a:chOff x="3185571" y="2359830"/>
            <a:chExt cx="1775127" cy="225326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571" y="2359830"/>
              <a:ext cx="1775127" cy="2253266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56182" y="3845411"/>
              <a:ext cx="425888" cy="425888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66180" y="3845411"/>
              <a:ext cx="425888" cy="425888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82217" y="3845411"/>
              <a:ext cx="425888" cy="4258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045" y="2751035"/>
              <a:ext cx="985255" cy="98525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215417" y="2937692"/>
              <a:ext cx="17157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okieRun Black" panose="020B0600000101010101" pitchFamily="50" charset="-127"/>
                  <a:ea typeface="CookieRun Black" panose="020B0600000101010101" pitchFamily="50" charset="-127"/>
                </a:rPr>
                <a:t>4</a:t>
              </a:r>
              <a:endParaRPr lang="ko-KR" altLang="en-US" sz="36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06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368060-A818-4EC5-916B-7887302AB5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C4C6AB-670F-4CD9-B294-14F0899C5A78}"/>
              </a:ext>
            </a:extLst>
          </p:cNvPr>
          <p:cNvSpPr/>
          <p:nvPr/>
        </p:nvSpPr>
        <p:spPr>
          <a:xfrm>
            <a:off x="405659" y="4634605"/>
            <a:ext cx="6560539" cy="12400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157D89-1B99-4685-B008-F0C62B3DD4D0}"/>
              </a:ext>
            </a:extLst>
          </p:cNvPr>
          <p:cNvSpPr/>
          <p:nvPr/>
        </p:nvSpPr>
        <p:spPr>
          <a:xfrm>
            <a:off x="394962" y="807067"/>
            <a:ext cx="6560539" cy="3275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녹색, 앉아있는, 테이블, 브로콜리이(가) 표시된 사진&#10;&#10;자동 생성된 설명">
            <a:extLst>
              <a:ext uri="{FF2B5EF4-FFF2-40B4-BE49-F238E27FC236}">
                <a16:creationId xmlns:a16="http://schemas.microsoft.com/office/drawing/2014/main" id="{0F69BF90-B781-4639-B496-ED636996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2" r="5026"/>
          <a:stretch/>
        </p:blipFill>
        <p:spPr>
          <a:xfrm flipH="1">
            <a:off x="-2" y="409006"/>
            <a:ext cx="12191999" cy="5786221"/>
          </a:xfrm>
          <a:prstGeom prst="rect">
            <a:avLst/>
          </a:prstGeom>
        </p:spPr>
      </p:pic>
      <p:pic>
        <p:nvPicPr>
          <p:cNvPr id="21" name="그림 20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3F3F0C41-D7CD-4D80-9399-526468FE3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1892">
            <a:off x="6431036" y="3452072"/>
            <a:ext cx="1232588" cy="972468"/>
          </a:xfrm>
          <a:prstGeom prst="rect">
            <a:avLst/>
          </a:prstGeom>
        </p:spPr>
      </p:pic>
      <p:pic>
        <p:nvPicPr>
          <p:cNvPr id="9" name="그림 8" descr="테이블, 케이크, 앉아있는, 불이(가) 표시된 사진&#10;&#10;자동 생성된 설명">
            <a:extLst>
              <a:ext uri="{FF2B5EF4-FFF2-40B4-BE49-F238E27FC236}">
                <a16:creationId xmlns:a16="http://schemas.microsoft.com/office/drawing/2014/main" id="{D1B48B81-5715-42A2-ACC1-829E3FE0C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92" y="756244"/>
            <a:ext cx="3828946" cy="4991038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B3DC766E-294D-47B0-BF47-DAE1E4DFB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14" y="1779251"/>
            <a:ext cx="376352" cy="239077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A83D005B-79C2-4561-A50D-8B0FE29115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76" y="1731229"/>
            <a:ext cx="378702" cy="376893"/>
          </a:xfrm>
          <a:prstGeom prst="rect">
            <a:avLst/>
          </a:prstGeom>
        </p:spPr>
      </p:pic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808A5B69-DA4C-489F-966D-E90066E4725D}"/>
              </a:ext>
            </a:extLst>
          </p:cNvPr>
          <p:cNvGrpSpPr/>
          <p:nvPr/>
        </p:nvGrpSpPr>
        <p:grpSpPr>
          <a:xfrm>
            <a:off x="10429241" y="1720463"/>
            <a:ext cx="400339" cy="398426"/>
            <a:chOff x="6794385" y="1625350"/>
            <a:chExt cx="898573" cy="898573"/>
          </a:xfrm>
        </p:grpSpPr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D9BFC935-0FC6-4DE0-A499-AD83C65E1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23" name="그림 222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AF223114-08CB-4C79-A096-4E36594C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224" name="그림 223" descr="동물이(가) 표시된 사진&#10;&#10;자동 생성된 설명">
            <a:extLst>
              <a:ext uri="{FF2B5EF4-FFF2-40B4-BE49-F238E27FC236}">
                <a16:creationId xmlns:a16="http://schemas.microsoft.com/office/drawing/2014/main" id="{A5BAAF05-F991-428A-9451-51192A5BE1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8" y="1702278"/>
            <a:ext cx="308793" cy="350989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05BFDFE0-EC6A-4DC1-AD52-DF1B385599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8112" y="1743789"/>
            <a:ext cx="270921" cy="307600"/>
          </a:xfrm>
          <a:prstGeom prst="rect">
            <a:avLst/>
          </a:prstGeom>
        </p:spPr>
      </p:pic>
      <p:pic>
        <p:nvPicPr>
          <p:cNvPr id="238" name="그림 237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B4FE4248-5A19-4B38-9026-823346EF55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08" y="1770392"/>
            <a:ext cx="246321" cy="283788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4CA9058F-B4EC-4B60-B09B-4D6C9A237F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99" y="2129591"/>
            <a:ext cx="378702" cy="376893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23D44CF1-09C0-477E-B84E-5F25848067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82" y="2915872"/>
            <a:ext cx="378702" cy="376893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0E0CCC0D-35AE-45A3-B420-026F33FA9B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7" y="3717260"/>
            <a:ext cx="378702" cy="376893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AA38B492-AC11-4DFA-B70E-C983319C24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704" y="3702086"/>
            <a:ext cx="378702" cy="376893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52E4B7F0-7EC6-43AE-82B3-82D3F9E56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70" y="4505818"/>
            <a:ext cx="378702" cy="376893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0BA22DF5-6F29-4C6A-81BA-9E77B6EB92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26" y="4114093"/>
            <a:ext cx="378702" cy="376893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53F4D3B6-AA0D-48E1-A9F4-C4CE08A45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76" y="4111539"/>
            <a:ext cx="378702" cy="376893"/>
          </a:xfrm>
          <a:prstGeom prst="rect">
            <a:avLst/>
          </a:prstGeom>
        </p:spPr>
      </p:pic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03F59B2A-9B8F-405C-AA48-2CFE5FD7C818}"/>
              </a:ext>
            </a:extLst>
          </p:cNvPr>
          <p:cNvGrpSpPr/>
          <p:nvPr/>
        </p:nvGrpSpPr>
        <p:grpSpPr>
          <a:xfrm>
            <a:off x="10836223" y="1707575"/>
            <a:ext cx="400339" cy="398426"/>
            <a:chOff x="6794385" y="1625350"/>
            <a:chExt cx="898573" cy="898573"/>
          </a:xfrm>
        </p:grpSpPr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1F1EA85E-C017-4E6B-988A-61445FA7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76" name="그림 275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0561ABBC-DDE6-4AEE-BF1B-E2CD4E42E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5C4A471A-AA0F-43AC-981A-503EFD44CA3D}"/>
              </a:ext>
            </a:extLst>
          </p:cNvPr>
          <p:cNvGrpSpPr/>
          <p:nvPr/>
        </p:nvGrpSpPr>
        <p:grpSpPr>
          <a:xfrm>
            <a:off x="10423958" y="2894338"/>
            <a:ext cx="400339" cy="398426"/>
            <a:chOff x="6794385" y="1625350"/>
            <a:chExt cx="898573" cy="898573"/>
          </a:xfrm>
        </p:grpSpPr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20F6453B-2D7F-4BF9-A223-BFE9EF04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79" name="그림 278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BA96FC5B-88FD-4DAB-89C8-3447F7593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597D1A6A-2375-401B-BDE7-87B17232A21D}"/>
              </a:ext>
            </a:extLst>
          </p:cNvPr>
          <p:cNvGrpSpPr/>
          <p:nvPr/>
        </p:nvGrpSpPr>
        <p:grpSpPr>
          <a:xfrm>
            <a:off x="9627746" y="3292506"/>
            <a:ext cx="400339" cy="398426"/>
            <a:chOff x="6794385" y="1625350"/>
            <a:chExt cx="898573" cy="898573"/>
          </a:xfrm>
        </p:grpSpPr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BAA7B23B-13BC-4E61-ADF9-61A0AE4A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2" name="그림 281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A2BBC0B8-A1D8-4E86-800D-FD94C1AA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1356189B-2991-4F9D-A63E-AB6A7F9E728D}"/>
              </a:ext>
            </a:extLst>
          </p:cNvPr>
          <p:cNvGrpSpPr/>
          <p:nvPr/>
        </p:nvGrpSpPr>
        <p:grpSpPr>
          <a:xfrm>
            <a:off x="9622336" y="3693435"/>
            <a:ext cx="400339" cy="398426"/>
            <a:chOff x="6794385" y="1625350"/>
            <a:chExt cx="898573" cy="898573"/>
          </a:xfrm>
        </p:grpSpPr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0F5618C1-9FDC-4BA9-B2D0-9AD7B73C5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5" name="그림 284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33C7AD29-E248-480D-AAF5-1BF45C05D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12887534-D9F1-4EBD-9448-97A66D4048A0}"/>
              </a:ext>
            </a:extLst>
          </p:cNvPr>
          <p:cNvGrpSpPr/>
          <p:nvPr/>
        </p:nvGrpSpPr>
        <p:grpSpPr>
          <a:xfrm>
            <a:off x="8830840" y="4086682"/>
            <a:ext cx="400339" cy="398426"/>
            <a:chOff x="6794385" y="1625350"/>
            <a:chExt cx="898573" cy="898573"/>
          </a:xfrm>
        </p:grpSpPr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3EA1E84D-B2FC-4657-B602-8F3CBE4C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8" name="그림 287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51088DB6-EF8C-45A0-ACDC-232DB8062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0A405952-67CA-44E0-997F-3ACDE7EB9FF0}"/>
              </a:ext>
            </a:extLst>
          </p:cNvPr>
          <p:cNvGrpSpPr/>
          <p:nvPr/>
        </p:nvGrpSpPr>
        <p:grpSpPr>
          <a:xfrm>
            <a:off x="9224262" y="4488302"/>
            <a:ext cx="400339" cy="398426"/>
            <a:chOff x="6794385" y="1625350"/>
            <a:chExt cx="898573" cy="898573"/>
          </a:xfrm>
        </p:grpSpPr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5A9046BB-524B-4782-8E77-334C8AF5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1" name="그림 290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E2E7D27F-4008-49B6-8DFB-853ACA4F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39B1ABF9-9AFB-4D94-B57C-993FA1944C5F}"/>
              </a:ext>
            </a:extLst>
          </p:cNvPr>
          <p:cNvGrpSpPr/>
          <p:nvPr/>
        </p:nvGrpSpPr>
        <p:grpSpPr>
          <a:xfrm>
            <a:off x="9623810" y="4488302"/>
            <a:ext cx="400339" cy="398426"/>
            <a:chOff x="6794385" y="1625350"/>
            <a:chExt cx="898573" cy="898573"/>
          </a:xfrm>
        </p:grpSpPr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2078919E-4B3E-4DB5-B62B-2007CB15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4" name="그림 293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E9D649A1-ABC0-45B2-A04D-08F502143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9C0A6D5F-4621-4C85-A0D9-BB55EE8DECFC}"/>
              </a:ext>
            </a:extLst>
          </p:cNvPr>
          <p:cNvGrpSpPr/>
          <p:nvPr/>
        </p:nvGrpSpPr>
        <p:grpSpPr>
          <a:xfrm>
            <a:off x="8417774" y="2910730"/>
            <a:ext cx="400339" cy="398426"/>
            <a:chOff x="6794385" y="1625350"/>
            <a:chExt cx="898573" cy="898573"/>
          </a:xfrm>
        </p:grpSpPr>
        <p:pic>
          <p:nvPicPr>
            <p:cNvPr id="296" name="그림 295">
              <a:extLst>
                <a:ext uri="{FF2B5EF4-FFF2-40B4-BE49-F238E27FC236}">
                  <a16:creationId xmlns:a16="http://schemas.microsoft.com/office/drawing/2014/main" id="{DBD5B546-EFA9-424B-8A3C-51471598C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7" name="그림 296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D33EC2E4-2B18-4880-9DEF-D1BE0D72D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61426B3E-00AE-4C7F-AD98-89D07389D11A}"/>
              </a:ext>
            </a:extLst>
          </p:cNvPr>
          <p:cNvGrpSpPr/>
          <p:nvPr/>
        </p:nvGrpSpPr>
        <p:grpSpPr>
          <a:xfrm>
            <a:off x="9242365" y="2490504"/>
            <a:ext cx="400339" cy="398426"/>
            <a:chOff x="6794385" y="1625350"/>
            <a:chExt cx="898573" cy="898573"/>
          </a:xfrm>
        </p:grpSpPr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4D9DD742-C458-4053-915C-A3B355661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300" name="그림 299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8E43BD4F-BA0E-4AC5-A049-505A822E2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301" name="그림 300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6948A74D-B80F-46E1-8DE2-3050C59E3D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52" y="2155464"/>
            <a:ext cx="246321" cy="283788"/>
          </a:xfrm>
          <a:prstGeom prst="rect">
            <a:avLst/>
          </a:prstGeom>
        </p:spPr>
      </p:pic>
      <p:pic>
        <p:nvPicPr>
          <p:cNvPr id="302" name="그림 301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EDBF0F09-E21A-4387-B89A-B42F1ADF38C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30" y="2541174"/>
            <a:ext cx="246321" cy="283788"/>
          </a:xfrm>
          <a:prstGeom prst="rect">
            <a:avLst/>
          </a:prstGeom>
        </p:spPr>
      </p:pic>
      <p:pic>
        <p:nvPicPr>
          <p:cNvPr id="303" name="그림 302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0B9CF314-5996-4DB1-940C-4315C4FEF9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69" y="3348104"/>
            <a:ext cx="246321" cy="283788"/>
          </a:xfrm>
          <a:prstGeom prst="rect">
            <a:avLst/>
          </a:prstGeom>
        </p:spPr>
      </p:pic>
      <p:pic>
        <p:nvPicPr>
          <p:cNvPr id="304" name="그림 303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27A5B77D-8C02-4B2F-8565-61E4A4C562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91" y="4150054"/>
            <a:ext cx="246321" cy="283788"/>
          </a:xfrm>
          <a:prstGeom prst="rect">
            <a:avLst/>
          </a:prstGeom>
        </p:spPr>
      </p:pic>
      <p:pic>
        <p:nvPicPr>
          <p:cNvPr id="305" name="그림 304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D3CB4C23-42B9-46D9-BDFF-D351306F01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91" y="4543901"/>
            <a:ext cx="246321" cy="283788"/>
          </a:xfrm>
          <a:prstGeom prst="rect">
            <a:avLst/>
          </a:prstGeom>
        </p:spPr>
      </p:pic>
      <p:pic>
        <p:nvPicPr>
          <p:cNvPr id="306" name="그림 305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4F2D127B-0E40-41BA-AAD4-081324B90D4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38" y="4160950"/>
            <a:ext cx="246321" cy="283788"/>
          </a:xfrm>
          <a:prstGeom prst="rect">
            <a:avLst/>
          </a:prstGeom>
        </p:spPr>
      </p:pic>
      <p:pic>
        <p:nvPicPr>
          <p:cNvPr id="307" name="그림 306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2F00B95D-D243-4E38-90F4-E83D0AE6D1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771" y="3750231"/>
            <a:ext cx="246321" cy="283788"/>
          </a:xfrm>
          <a:prstGeom prst="rect">
            <a:avLst/>
          </a:prstGeom>
        </p:spPr>
      </p:pic>
      <p:pic>
        <p:nvPicPr>
          <p:cNvPr id="308" name="그림 307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B2159BF4-D22C-450B-8ED8-E869EF7DBC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249" y="4948129"/>
            <a:ext cx="246321" cy="283788"/>
          </a:xfrm>
          <a:prstGeom prst="rect">
            <a:avLst/>
          </a:prstGeom>
        </p:spPr>
      </p:pic>
      <p:pic>
        <p:nvPicPr>
          <p:cNvPr id="309" name="그림 308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DF591362-2264-487D-A2E6-1E89BA71CF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21" y="4152947"/>
            <a:ext cx="246321" cy="283788"/>
          </a:xfrm>
          <a:prstGeom prst="rect">
            <a:avLst/>
          </a:prstGeom>
        </p:spPr>
      </p:pic>
      <p:pic>
        <p:nvPicPr>
          <p:cNvPr id="310" name="그림 309">
            <a:extLst>
              <a:ext uri="{FF2B5EF4-FFF2-40B4-BE49-F238E27FC236}">
                <a16:creationId xmlns:a16="http://schemas.microsoft.com/office/drawing/2014/main" id="{B99F61EA-78D8-446A-8066-EF0A7947BD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8631" y="2122267"/>
            <a:ext cx="270921" cy="307600"/>
          </a:xfrm>
          <a:prstGeom prst="rect">
            <a:avLst/>
          </a:prstGeom>
        </p:spPr>
      </p:pic>
      <p:pic>
        <p:nvPicPr>
          <p:cNvPr id="311" name="그림 310">
            <a:extLst>
              <a:ext uri="{FF2B5EF4-FFF2-40B4-BE49-F238E27FC236}">
                <a16:creationId xmlns:a16="http://schemas.microsoft.com/office/drawing/2014/main" id="{A0CB3CAC-F69B-4647-A4B8-E8A92E873B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8930" y="2532672"/>
            <a:ext cx="270921" cy="307600"/>
          </a:xfrm>
          <a:prstGeom prst="rect">
            <a:avLst/>
          </a:prstGeom>
        </p:spPr>
      </p:pic>
      <p:pic>
        <p:nvPicPr>
          <p:cNvPr id="312" name="그림 311">
            <a:extLst>
              <a:ext uri="{FF2B5EF4-FFF2-40B4-BE49-F238E27FC236}">
                <a16:creationId xmlns:a16="http://schemas.microsoft.com/office/drawing/2014/main" id="{93DEAF93-202D-4035-AAC3-FD95C646F8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9049" y="3337919"/>
            <a:ext cx="270921" cy="307600"/>
          </a:xfrm>
          <a:prstGeom prst="rect">
            <a:avLst/>
          </a:prstGeom>
        </p:spPr>
      </p:pic>
      <p:pic>
        <p:nvPicPr>
          <p:cNvPr id="313" name="그림 312">
            <a:extLst>
              <a:ext uri="{FF2B5EF4-FFF2-40B4-BE49-F238E27FC236}">
                <a16:creationId xmlns:a16="http://schemas.microsoft.com/office/drawing/2014/main" id="{E1DCAF7F-B0E9-47B5-90AB-60D3BAA79E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6049" y="4132095"/>
            <a:ext cx="270921" cy="307600"/>
          </a:xfrm>
          <a:prstGeom prst="rect">
            <a:avLst/>
          </a:prstGeom>
        </p:spPr>
      </p:pic>
      <p:pic>
        <p:nvPicPr>
          <p:cNvPr id="314" name="그림 313">
            <a:extLst>
              <a:ext uri="{FF2B5EF4-FFF2-40B4-BE49-F238E27FC236}">
                <a16:creationId xmlns:a16="http://schemas.microsoft.com/office/drawing/2014/main" id="{BAEC66EF-C3FC-40E2-9539-4B8EE420F1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5908" y="3704120"/>
            <a:ext cx="270921" cy="307600"/>
          </a:xfrm>
          <a:prstGeom prst="rect">
            <a:avLst/>
          </a:prstGeom>
        </p:spPr>
      </p:pic>
      <p:pic>
        <p:nvPicPr>
          <p:cNvPr id="315" name="그림 314">
            <a:extLst>
              <a:ext uri="{FF2B5EF4-FFF2-40B4-BE49-F238E27FC236}">
                <a16:creationId xmlns:a16="http://schemas.microsoft.com/office/drawing/2014/main" id="{D69D24DC-9273-4BAC-BF4F-6E951ED30A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6489" y="4512360"/>
            <a:ext cx="270921" cy="307600"/>
          </a:xfrm>
          <a:prstGeom prst="rect">
            <a:avLst/>
          </a:prstGeom>
        </p:spPr>
      </p:pic>
      <p:pic>
        <p:nvPicPr>
          <p:cNvPr id="316" name="그림 315">
            <a:extLst>
              <a:ext uri="{FF2B5EF4-FFF2-40B4-BE49-F238E27FC236}">
                <a16:creationId xmlns:a16="http://schemas.microsoft.com/office/drawing/2014/main" id="{B332C85B-7A08-410A-8B69-5378B722E0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95597" y="3323190"/>
            <a:ext cx="270921" cy="307600"/>
          </a:xfrm>
          <a:prstGeom prst="rect">
            <a:avLst/>
          </a:prstGeom>
        </p:spPr>
      </p:pic>
      <p:pic>
        <p:nvPicPr>
          <p:cNvPr id="317" name="그림 316">
            <a:extLst>
              <a:ext uri="{FF2B5EF4-FFF2-40B4-BE49-F238E27FC236}">
                <a16:creationId xmlns:a16="http://schemas.microsoft.com/office/drawing/2014/main" id="{E63C53FC-ED6D-4B00-A161-89ACC9781A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78171" y="2534870"/>
            <a:ext cx="270921" cy="307600"/>
          </a:xfrm>
          <a:prstGeom prst="rect">
            <a:avLst/>
          </a:prstGeom>
        </p:spPr>
      </p:pic>
      <p:pic>
        <p:nvPicPr>
          <p:cNvPr id="318" name="그림 317">
            <a:extLst>
              <a:ext uri="{FF2B5EF4-FFF2-40B4-BE49-F238E27FC236}">
                <a16:creationId xmlns:a16="http://schemas.microsoft.com/office/drawing/2014/main" id="{EB2F9E4D-6431-4ED9-ADA7-E625D567D9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831" y="3333469"/>
            <a:ext cx="270921" cy="307600"/>
          </a:xfrm>
          <a:prstGeom prst="rect">
            <a:avLst/>
          </a:prstGeom>
        </p:spPr>
      </p:pic>
      <p:pic>
        <p:nvPicPr>
          <p:cNvPr id="319" name="그림 318" descr="동물이(가) 표시된 사진&#10;&#10;자동 생성된 설명">
            <a:extLst>
              <a:ext uri="{FF2B5EF4-FFF2-40B4-BE49-F238E27FC236}">
                <a16:creationId xmlns:a16="http://schemas.microsoft.com/office/drawing/2014/main" id="{37A1ACF8-00C8-4817-A1F0-00B4707F00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72" y="2900774"/>
            <a:ext cx="308793" cy="350989"/>
          </a:xfrm>
          <a:prstGeom prst="rect">
            <a:avLst/>
          </a:prstGeom>
        </p:spPr>
      </p:pic>
      <p:pic>
        <p:nvPicPr>
          <p:cNvPr id="320" name="그림 319" descr="동물이(가) 표시된 사진&#10;&#10;자동 생성된 설명">
            <a:extLst>
              <a:ext uri="{FF2B5EF4-FFF2-40B4-BE49-F238E27FC236}">
                <a16:creationId xmlns:a16="http://schemas.microsoft.com/office/drawing/2014/main" id="{0EFA441B-208D-46CF-90DA-3D5DC10F25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35" y="3289296"/>
            <a:ext cx="308793" cy="350989"/>
          </a:xfrm>
          <a:prstGeom prst="rect">
            <a:avLst/>
          </a:prstGeom>
        </p:spPr>
      </p:pic>
      <p:pic>
        <p:nvPicPr>
          <p:cNvPr id="321" name="그림 320" descr="동물이(가) 표시된 사진&#10;&#10;자동 생성된 설명">
            <a:extLst>
              <a:ext uri="{FF2B5EF4-FFF2-40B4-BE49-F238E27FC236}">
                <a16:creationId xmlns:a16="http://schemas.microsoft.com/office/drawing/2014/main" id="{9EC81A0A-90F6-4B38-88B4-4007CF49CF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00" y="2888930"/>
            <a:ext cx="308793" cy="350989"/>
          </a:xfrm>
          <a:prstGeom prst="rect">
            <a:avLst/>
          </a:prstGeom>
        </p:spPr>
      </p:pic>
      <p:pic>
        <p:nvPicPr>
          <p:cNvPr id="322" name="그림 321" descr="동물이(가) 표시된 사진&#10;&#10;자동 생성된 설명">
            <a:extLst>
              <a:ext uri="{FF2B5EF4-FFF2-40B4-BE49-F238E27FC236}">
                <a16:creationId xmlns:a16="http://schemas.microsoft.com/office/drawing/2014/main" id="{98416881-69D7-45EB-AD26-2701A6B5B7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84" y="4897284"/>
            <a:ext cx="308793" cy="350989"/>
          </a:xfrm>
          <a:prstGeom prst="rect">
            <a:avLst/>
          </a:prstGeom>
        </p:spPr>
      </p:pic>
      <p:pic>
        <p:nvPicPr>
          <p:cNvPr id="323" name="그림 322" descr="동물이(가) 표시된 사진&#10;&#10;자동 생성된 설명">
            <a:extLst>
              <a:ext uri="{FF2B5EF4-FFF2-40B4-BE49-F238E27FC236}">
                <a16:creationId xmlns:a16="http://schemas.microsoft.com/office/drawing/2014/main" id="{44375A0A-2BD1-421A-800A-74C2D2B913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83" y="4489843"/>
            <a:ext cx="308793" cy="350989"/>
          </a:xfrm>
          <a:prstGeom prst="rect">
            <a:avLst/>
          </a:prstGeom>
        </p:spPr>
      </p:pic>
      <p:pic>
        <p:nvPicPr>
          <p:cNvPr id="324" name="그림 323" descr="동물이(가) 표시된 사진&#10;&#10;자동 생성된 설명">
            <a:extLst>
              <a:ext uri="{FF2B5EF4-FFF2-40B4-BE49-F238E27FC236}">
                <a16:creationId xmlns:a16="http://schemas.microsoft.com/office/drawing/2014/main" id="{9A81504A-7FF9-422F-8BAC-D1E4B4EEF3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36" y="4903221"/>
            <a:ext cx="308793" cy="350989"/>
          </a:xfrm>
          <a:prstGeom prst="rect">
            <a:avLst/>
          </a:prstGeom>
        </p:spPr>
      </p:pic>
      <p:pic>
        <p:nvPicPr>
          <p:cNvPr id="325" name="그림 324" descr="동물이(가) 표시된 사진&#10;&#10;자동 생성된 설명">
            <a:extLst>
              <a:ext uri="{FF2B5EF4-FFF2-40B4-BE49-F238E27FC236}">
                <a16:creationId xmlns:a16="http://schemas.microsoft.com/office/drawing/2014/main" id="{0BA4203D-CA44-4011-A540-7E017AFA68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00" y="4903221"/>
            <a:ext cx="308793" cy="350989"/>
          </a:xfrm>
          <a:prstGeom prst="rect">
            <a:avLst/>
          </a:prstGeom>
        </p:spPr>
      </p:pic>
      <p:pic>
        <p:nvPicPr>
          <p:cNvPr id="326" name="그림 325">
            <a:extLst>
              <a:ext uri="{FF2B5EF4-FFF2-40B4-BE49-F238E27FC236}">
                <a16:creationId xmlns:a16="http://schemas.microsoft.com/office/drawing/2014/main" id="{CB8A549F-44E8-4DF9-B37B-2562EC5C1C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85" y="2179878"/>
            <a:ext cx="376352" cy="239077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24CF5426-3D4E-40BF-8F42-A0305F5CB4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51" y="2586482"/>
            <a:ext cx="376352" cy="239077"/>
          </a:xfrm>
          <a:prstGeom prst="rect">
            <a:avLst/>
          </a:prstGeom>
        </p:spPr>
      </p:pic>
      <p:pic>
        <p:nvPicPr>
          <p:cNvPr id="328" name="그림 327">
            <a:extLst>
              <a:ext uri="{FF2B5EF4-FFF2-40B4-BE49-F238E27FC236}">
                <a16:creationId xmlns:a16="http://schemas.microsoft.com/office/drawing/2014/main" id="{44900188-C3FD-4387-B85E-7E591A04A3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80" y="2974012"/>
            <a:ext cx="376352" cy="239077"/>
          </a:xfrm>
          <a:prstGeom prst="rect">
            <a:avLst/>
          </a:prstGeom>
        </p:spPr>
      </p:pic>
      <p:pic>
        <p:nvPicPr>
          <p:cNvPr id="329" name="그림 328">
            <a:extLst>
              <a:ext uri="{FF2B5EF4-FFF2-40B4-BE49-F238E27FC236}">
                <a16:creationId xmlns:a16="http://schemas.microsoft.com/office/drawing/2014/main" id="{AC7AD3C4-24A3-48FB-88DE-000684EC28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078" y="3779532"/>
            <a:ext cx="376352" cy="239077"/>
          </a:xfrm>
          <a:prstGeom prst="rect">
            <a:avLst/>
          </a:prstGeom>
        </p:spPr>
      </p:pic>
      <p:pic>
        <p:nvPicPr>
          <p:cNvPr id="330" name="그림 329">
            <a:extLst>
              <a:ext uri="{FF2B5EF4-FFF2-40B4-BE49-F238E27FC236}">
                <a16:creationId xmlns:a16="http://schemas.microsoft.com/office/drawing/2014/main" id="{0802DA3B-89D5-4524-BC59-1EB7ACD565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228" y="2577192"/>
            <a:ext cx="376352" cy="239077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BA9CD8B0-AA49-4E69-8583-78C8A3A465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59" y="4992840"/>
            <a:ext cx="376352" cy="239077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E7ED1668-B81A-4A33-8B16-11572574AE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504" y="4993909"/>
            <a:ext cx="376352" cy="239077"/>
          </a:xfrm>
          <a:prstGeom prst="rect">
            <a:avLst/>
          </a:prstGeom>
        </p:spPr>
      </p:pic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39BC9273-BD58-4A42-8789-599BFF59F831}"/>
              </a:ext>
            </a:extLst>
          </p:cNvPr>
          <p:cNvGrpSpPr/>
          <p:nvPr/>
        </p:nvGrpSpPr>
        <p:grpSpPr>
          <a:xfrm>
            <a:off x="10033628" y="2124629"/>
            <a:ext cx="400339" cy="398426"/>
            <a:chOff x="6794385" y="1625350"/>
            <a:chExt cx="898573" cy="898573"/>
          </a:xfrm>
        </p:grpSpPr>
        <p:pic>
          <p:nvPicPr>
            <p:cNvPr id="334" name="그림 333">
              <a:extLst>
                <a:ext uri="{FF2B5EF4-FFF2-40B4-BE49-F238E27FC236}">
                  <a16:creationId xmlns:a16="http://schemas.microsoft.com/office/drawing/2014/main" id="{4BA9778B-57CA-4AF3-9B91-0C180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335" name="그림 334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id="{9FA765D8-755E-4D40-97CC-DDAE8223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336" name="그림 335">
            <a:extLst>
              <a:ext uri="{FF2B5EF4-FFF2-40B4-BE49-F238E27FC236}">
                <a16:creationId xmlns:a16="http://schemas.microsoft.com/office/drawing/2014/main" id="{6B6C8C0E-93AE-4CA6-B74F-1E1982ED9B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46" y="4922435"/>
            <a:ext cx="378702" cy="376893"/>
          </a:xfrm>
          <a:prstGeom prst="rect">
            <a:avLst/>
          </a:prstGeom>
        </p:spPr>
      </p:pic>
      <p:pic>
        <p:nvPicPr>
          <p:cNvPr id="337" name="그림 336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CFC13601-8366-4207-8923-EFBDEE4C41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31" y="3762135"/>
            <a:ext cx="246321" cy="283788"/>
          </a:xfrm>
          <a:prstGeom prst="rect">
            <a:avLst/>
          </a:prstGeom>
        </p:spPr>
      </p:pic>
      <p:pic>
        <p:nvPicPr>
          <p:cNvPr id="338" name="그림 337" descr="동물이(가) 표시된 사진&#10;&#10;자동 생성된 설명">
            <a:extLst>
              <a:ext uri="{FF2B5EF4-FFF2-40B4-BE49-F238E27FC236}">
                <a16:creationId xmlns:a16="http://schemas.microsoft.com/office/drawing/2014/main" id="{D8D42BD4-CDBF-408E-B8C4-9FC24F8EB1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97" y="2089692"/>
            <a:ext cx="308793" cy="350989"/>
          </a:xfrm>
          <a:prstGeom prst="rect">
            <a:avLst/>
          </a:prstGeom>
        </p:spPr>
      </p:pic>
      <p:pic>
        <p:nvPicPr>
          <p:cNvPr id="339" name="그림 338">
            <a:extLst>
              <a:ext uri="{FF2B5EF4-FFF2-40B4-BE49-F238E27FC236}">
                <a16:creationId xmlns:a16="http://schemas.microsoft.com/office/drawing/2014/main" id="{00CFDD79-A190-419B-B19F-6AC8E7BF89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9836" y="3353923"/>
            <a:ext cx="270921" cy="307600"/>
          </a:xfrm>
          <a:prstGeom prst="rect">
            <a:avLst/>
          </a:prstGeom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id="{B36D827F-5949-424A-9D2C-F089D8411F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9049" y="2923744"/>
            <a:ext cx="270921" cy="307600"/>
          </a:xfrm>
          <a:prstGeom prst="rect">
            <a:avLst/>
          </a:prstGeom>
        </p:spPr>
      </p:pic>
      <p:pic>
        <p:nvPicPr>
          <p:cNvPr id="341" name="그림 340" descr="동물이(가) 표시된 사진&#10;&#10;자동 생성된 설명">
            <a:extLst>
              <a:ext uri="{FF2B5EF4-FFF2-40B4-BE49-F238E27FC236}">
                <a16:creationId xmlns:a16="http://schemas.microsoft.com/office/drawing/2014/main" id="{7661094A-30DC-41FA-B4A2-82B661D890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56" y="2497705"/>
            <a:ext cx="308793" cy="350989"/>
          </a:xfrm>
          <a:prstGeom prst="rect">
            <a:avLst/>
          </a:prstGeom>
        </p:spPr>
      </p:pic>
      <p:pic>
        <p:nvPicPr>
          <p:cNvPr id="342" name="그림 341">
            <a:extLst>
              <a:ext uri="{FF2B5EF4-FFF2-40B4-BE49-F238E27FC236}">
                <a16:creationId xmlns:a16="http://schemas.microsoft.com/office/drawing/2014/main" id="{DB4C293E-EBED-4A0C-80A1-29D350CFC3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398" y="2183316"/>
            <a:ext cx="376352" cy="239077"/>
          </a:xfrm>
          <a:prstGeom prst="rect">
            <a:avLst/>
          </a:prstGeom>
        </p:spPr>
      </p:pic>
      <p:pic>
        <p:nvPicPr>
          <p:cNvPr id="343" name="그림 342">
            <a:extLst>
              <a:ext uri="{FF2B5EF4-FFF2-40B4-BE49-F238E27FC236}">
                <a16:creationId xmlns:a16="http://schemas.microsoft.com/office/drawing/2014/main" id="{C9B2BC46-FBE7-41E1-82DC-67D5CD5611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227" y="4560577"/>
            <a:ext cx="376352" cy="239077"/>
          </a:xfrm>
          <a:prstGeom prst="rect">
            <a:avLst/>
          </a:prstGeom>
        </p:spPr>
      </p:pic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1602230E-61EE-48B0-B945-EC9C4AF567E4}"/>
              </a:ext>
            </a:extLst>
          </p:cNvPr>
          <p:cNvCxnSpPr>
            <a:cxnSpLocks/>
          </p:cNvCxnSpPr>
          <p:nvPr/>
        </p:nvCxnSpPr>
        <p:spPr>
          <a:xfrm>
            <a:off x="8402275" y="2114908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02ACBF32-1278-445A-902A-F7ED4F5AD0B7}"/>
              </a:ext>
            </a:extLst>
          </p:cNvPr>
          <p:cNvCxnSpPr>
            <a:cxnSpLocks/>
          </p:cNvCxnSpPr>
          <p:nvPr/>
        </p:nvCxnSpPr>
        <p:spPr>
          <a:xfrm>
            <a:off x="8402275" y="2497705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연결선 345">
            <a:extLst>
              <a:ext uri="{FF2B5EF4-FFF2-40B4-BE49-F238E27FC236}">
                <a16:creationId xmlns:a16="http://schemas.microsoft.com/office/drawing/2014/main" id="{9409FD92-0370-4450-A252-8D87B8DEB796}"/>
              </a:ext>
            </a:extLst>
          </p:cNvPr>
          <p:cNvCxnSpPr>
            <a:cxnSpLocks/>
          </p:cNvCxnSpPr>
          <p:nvPr/>
        </p:nvCxnSpPr>
        <p:spPr>
          <a:xfrm>
            <a:off x="8402275" y="2904859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699481F-51DE-47F8-A693-65550E75FEBE}"/>
              </a:ext>
            </a:extLst>
          </p:cNvPr>
          <p:cNvCxnSpPr>
            <a:cxnSpLocks/>
          </p:cNvCxnSpPr>
          <p:nvPr/>
        </p:nvCxnSpPr>
        <p:spPr>
          <a:xfrm>
            <a:off x="8402275" y="3301696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85871AD5-9C55-40BF-8F16-FE2BF8857C36}"/>
              </a:ext>
            </a:extLst>
          </p:cNvPr>
          <p:cNvCxnSpPr>
            <a:cxnSpLocks/>
          </p:cNvCxnSpPr>
          <p:nvPr/>
        </p:nvCxnSpPr>
        <p:spPr>
          <a:xfrm>
            <a:off x="8402275" y="3690932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9FA0D758-3C04-47E2-BB3B-AF352B2FC730}"/>
              </a:ext>
            </a:extLst>
          </p:cNvPr>
          <p:cNvCxnSpPr>
            <a:cxnSpLocks/>
          </p:cNvCxnSpPr>
          <p:nvPr/>
        </p:nvCxnSpPr>
        <p:spPr>
          <a:xfrm>
            <a:off x="8402275" y="4104350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65DC6BE-AD43-4E88-9337-C42929646A80}"/>
              </a:ext>
            </a:extLst>
          </p:cNvPr>
          <p:cNvCxnSpPr>
            <a:cxnSpLocks/>
          </p:cNvCxnSpPr>
          <p:nvPr/>
        </p:nvCxnSpPr>
        <p:spPr>
          <a:xfrm>
            <a:off x="8402275" y="4485108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0898725E-C85F-46C3-94EA-47B660DAAB91}"/>
              </a:ext>
            </a:extLst>
          </p:cNvPr>
          <p:cNvCxnSpPr>
            <a:cxnSpLocks/>
          </p:cNvCxnSpPr>
          <p:nvPr/>
        </p:nvCxnSpPr>
        <p:spPr>
          <a:xfrm>
            <a:off x="8402275" y="4909319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B4AD36E1-767C-499E-9EA4-B60EF88669C0}"/>
              </a:ext>
            </a:extLst>
          </p:cNvPr>
          <p:cNvCxnSpPr>
            <a:cxnSpLocks/>
          </p:cNvCxnSpPr>
          <p:nvPr/>
        </p:nvCxnSpPr>
        <p:spPr>
          <a:xfrm>
            <a:off x="8402275" y="5319223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443076E5-2690-43C1-B2FB-085109400E2B}"/>
              </a:ext>
            </a:extLst>
          </p:cNvPr>
          <p:cNvCxnSpPr>
            <a:cxnSpLocks/>
          </p:cNvCxnSpPr>
          <p:nvPr/>
        </p:nvCxnSpPr>
        <p:spPr>
          <a:xfrm>
            <a:off x="8394697" y="1702278"/>
            <a:ext cx="283651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21A55C75-9B7A-44A7-95DD-F1F15C99F683}"/>
              </a:ext>
            </a:extLst>
          </p:cNvPr>
          <p:cNvCxnSpPr>
            <a:cxnSpLocks/>
          </p:cNvCxnSpPr>
          <p:nvPr/>
        </p:nvCxnSpPr>
        <p:spPr>
          <a:xfrm>
            <a:off x="8417774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BB689D6E-4F3B-49CB-8184-9C9C2AF97210}"/>
              </a:ext>
            </a:extLst>
          </p:cNvPr>
          <p:cNvCxnSpPr>
            <a:cxnSpLocks/>
          </p:cNvCxnSpPr>
          <p:nvPr/>
        </p:nvCxnSpPr>
        <p:spPr>
          <a:xfrm>
            <a:off x="8823118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>
            <a:extLst>
              <a:ext uri="{FF2B5EF4-FFF2-40B4-BE49-F238E27FC236}">
                <a16:creationId xmlns:a16="http://schemas.microsoft.com/office/drawing/2014/main" id="{20A9664C-3054-4D66-930F-06C46EFB351F}"/>
              </a:ext>
            </a:extLst>
          </p:cNvPr>
          <p:cNvCxnSpPr>
            <a:cxnSpLocks/>
          </p:cNvCxnSpPr>
          <p:nvPr/>
        </p:nvCxnSpPr>
        <p:spPr>
          <a:xfrm>
            <a:off x="9242365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2C795D11-BE2F-407F-A84D-5287E8190943}"/>
              </a:ext>
            </a:extLst>
          </p:cNvPr>
          <p:cNvCxnSpPr>
            <a:cxnSpLocks/>
          </p:cNvCxnSpPr>
          <p:nvPr/>
        </p:nvCxnSpPr>
        <p:spPr>
          <a:xfrm>
            <a:off x="9629856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>
            <a:extLst>
              <a:ext uri="{FF2B5EF4-FFF2-40B4-BE49-F238E27FC236}">
                <a16:creationId xmlns:a16="http://schemas.microsoft.com/office/drawing/2014/main" id="{006D9371-5A3A-4EF3-9E2A-56A52E5A131A}"/>
              </a:ext>
            </a:extLst>
          </p:cNvPr>
          <p:cNvCxnSpPr>
            <a:cxnSpLocks/>
          </p:cNvCxnSpPr>
          <p:nvPr/>
        </p:nvCxnSpPr>
        <p:spPr>
          <a:xfrm>
            <a:off x="1002331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연결선 358">
            <a:extLst>
              <a:ext uri="{FF2B5EF4-FFF2-40B4-BE49-F238E27FC236}">
                <a16:creationId xmlns:a16="http://schemas.microsoft.com/office/drawing/2014/main" id="{47601AF5-7640-4294-A391-00699D268FDF}"/>
              </a:ext>
            </a:extLst>
          </p:cNvPr>
          <p:cNvCxnSpPr>
            <a:cxnSpLocks/>
          </p:cNvCxnSpPr>
          <p:nvPr/>
        </p:nvCxnSpPr>
        <p:spPr>
          <a:xfrm>
            <a:off x="1042259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6A8F62D2-F0DC-41F9-BAA0-94254F99B06F}"/>
              </a:ext>
            </a:extLst>
          </p:cNvPr>
          <p:cNvCxnSpPr>
            <a:cxnSpLocks/>
          </p:cNvCxnSpPr>
          <p:nvPr/>
        </p:nvCxnSpPr>
        <p:spPr>
          <a:xfrm>
            <a:off x="10824297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CB65BD32-E190-4D4D-AD26-32382BFB20E7}"/>
              </a:ext>
            </a:extLst>
          </p:cNvPr>
          <p:cNvCxnSpPr>
            <a:cxnSpLocks/>
          </p:cNvCxnSpPr>
          <p:nvPr/>
        </p:nvCxnSpPr>
        <p:spPr>
          <a:xfrm>
            <a:off x="11220589" y="1702278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110D82-3B62-40A0-BFD7-2A11B9BE036D}"/>
              </a:ext>
            </a:extLst>
          </p:cNvPr>
          <p:cNvSpPr txBox="1"/>
          <p:nvPr/>
        </p:nvSpPr>
        <p:spPr>
          <a:xfrm>
            <a:off x="8612430" y="1120278"/>
            <a:ext cx="2313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Chiller" panose="04020404031007020602" pitchFamily="82" charset="0"/>
              </a:rPr>
              <a:t>Magic</a:t>
            </a:r>
            <a:r>
              <a:rPr lang="ko-KR" altLang="en-US" sz="3200" b="1" dirty="0">
                <a:latin typeface="Chiller" panose="04020404031007020602" pitchFamily="82" charset="0"/>
              </a:rPr>
              <a:t> </a:t>
            </a:r>
            <a:r>
              <a:rPr lang="en-US" altLang="ko-KR" sz="3200" b="1" dirty="0">
                <a:latin typeface="Chiller" panose="04020404031007020602" pitchFamily="82" charset="0"/>
              </a:rPr>
              <a:t>List</a:t>
            </a:r>
            <a:endParaRPr lang="ko-KR" altLang="en-US" sz="3200" b="1" dirty="0">
              <a:latin typeface="Chiller" panose="04020404031007020602" pitchFamily="8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408DB3-E6A8-4BD1-BC13-E7A5C7658D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87530" y="2359572"/>
            <a:ext cx="1362927" cy="1868492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C7773056-765A-47FD-A856-BF652D932C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9541" y="2987111"/>
            <a:ext cx="857271" cy="1216064"/>
          </a:xfrm>
          <a:prstGeom prst="rect">
            <a:avLst/>
          </a:prstGeom>
        </p:spPr>
      </p:pic>
      <p:pic>
        <p:nvPicPr>
          <p:cNvPr id="14" name="그림 13" descr="음식, 꽃이(가) 표시된 사진&#10;&#10;자동 생성된 설명">
            <a:extLst>
              <a:ext uri="{FF2B5EF4-FFF2-40B4-BE49-F238E27FC236}">
                <a16:creationId xmlns:a16="http://schemas.microsoft.com/office/drawing/2014/main" id="{5AD7829E-A360-458B-ABE6-7321295836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4088" y="3251763"/>
            <a:ext cx="767499" cy="105131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C444CA-F902-491D-8AA7-8C92F104B10D}"/>
              </a:ext>
            </a:extLst>
          </p:cNvPr>
          <p:cNvSpPr/>
          <p:nvPr/>
        </p:nvSpPr>
        <p:spPr>
          <a:xfrm>
            <a:off x="6413532" y="4489083"/>
            <a:ext cx="1277822" cy="180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46C55F-EC3B-4EC5-860C-6391F994AC2B}"/>
              </a:ext>
            </a:extLst>
          </p:cNvPr>
          <p:cNvSpPr/>
          <p:nvPr/>
        </p:nvSpPr>
        <p:spPr>
          <a:xfrm>
            <a:off x="6911633" y="4497192"/>
            <a:ext cx="775842" cy="15491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396897EF-00C1-4B12-9944-E8A725C01921}"/>
              </a:ext>
            </a:extLst>
          </p:cNvPr>
          <p:cNvSpPr/>
          <p:nvPr/>
        </p:nvSpPr>
        <p:spPr>
          <a:xfrm>
            <a:off x="6413532" y="4750306"/>
            <a:ext cx="1277822" cy="180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C84E4156-FBFD-4031-B0F1-093B21F9836C}"/>
              </a:ext>
            </a:extLst>
          </p:cNvPr>
          <p:cNvSpPr/>
          <p:nvPr/>
        </p:nvSpPr>
        <p:spPr>
          <a:xfrm>
            <a:off x="6610403" y="4757814"/>
            <a:ext cx="1077072" cy="1646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8F07CD85-E2D1-41B5-86B2-BA39A6CEA76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78878" y="3714992"/>
            <a:ext cx="780834" cy="4960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96354" y="2840114"/>
            <a:ext cx="879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Chiller" panose="04020404031007020602" pitchFamily="82" charset="0"/>
              </a:rPr>
              <a:t>Lv</a:t>
            </a:r>
            <a:r>
              <a:rPr lang="en-US" altLang="ko-KR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 6</a:t>
            </a:r>
            <a:endParaRPr lang="ko-KR" altLang="en-US" sz="4000" b="1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0" y="25769"/>
            <a:ext cx="23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게임화면</a:t>
            </a: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217098" y="536852"/>
            <a:ext cx="1042358" cy="379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옵션</a:t>
            </a:r>
          </a:p>
        </p:txBody>
      </p:sp>
    </p:spTree>
    <p:extLst>
      <p:ext uri="{BB962C8B-B14F-4D97-AF65-F5344CB8AC3E}">
        <p14:creationId xmlns:p14="http://schemas.microsoft.com/office/powerpoint/2010/main" val="363899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3477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3412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14349 -0.00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그룹 169"/>
          <p:cNvGrpSpPr/>
          <p:nvPr/>
        </p:nvGrpSpPr>
        <p:grpSpPr>
          <a:xfrm>
            <a:off x="8716514" y="2324239"/>
            <a:ext cx="2900950" cy="2900950"/>
            <a:chOff x="4021278" y="1406876"/>
            <a:chExt cx="2742836" cy="2742836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3D2C7F4-7C58-4560-8225-B36F3E668E4B}"/>
                </a:ext>
              </a:extLst>
            </p:cNvPr>
            <p:cNvSpPr/>
            <p:nvPr/>
          </p:nvSpPr>
          <p:spPr>
            <a:xfrm>
              <a:off x="4021278" y="1406876"/>
              <a:ext cx="391834" cy="391834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8680C6D-7287-462F-99F4-7663927F286E}"/>
                </a:ext>
              </a:extLst>
            </p:cNvPr>
            <p:cNvSpPr/>
            <p:nvPr/>
          </p:nvSpPr>
          <p:spPr>
            <a:xfrm>
              <a:off x="4413112" y="1406876"/>
              <a:ext cx="391834" cy="391834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235B48E-CE8D-4F35-8A78-E71366C89135}"/>
                </a:ext>
              </a:extLst>
            </p:cNvPr>
            <p:cNvSpPr/>
            <p:nvPr/>
          </p:nvSpPr>
          <p:spPr>
            <a:xfrm>
              <a:off x="4804945" y="1406876"/>
              <a:ext cx="391834" cy="39183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0AA6560-3E7F-46DA-92E4-7B5CAB76A758}"/>
                </a:ext>
              </a:extLst>
            </p:cNvPr>
            <p:cNvSpPr/>
            <p:nvPr/>
          </p:nvSpPr>
          <p:spPr>
            <a:xfrm>
              <a:off x="5196779" y="1406876"/>
              <a:ext cx="391834" cy="39183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631F4EF-1A6D-45A1-A282-20881A609DBD}"/>
                </a:ext>
              </a:extLst>
            </p:cNvPr>
            <p:cNvSpPr/>
            <p:nvPr/>
          </p:nvSpPr>
          <p:spPr>
            <a:xfrm>
              <a:off x="5588613" y="1406876"/>
              <a:ext cx="391834" cy="391834"/>
            </a:xfrm>
            <a:prstGeom prst="rect">
              <a:avLst/>
            </a:prstGeom>
            <a:solidFill>
              <a:srgbClr val="0579C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67FB93D-5B08-4834-9412-4F861C4DFBDF}"/>
                </a:ext>
              </a:extLst>
            </p:cNvPr>
            <p:cNvSpPr/>
            <p:nvPr/>
          </p:nvSpPr>
          <p:spPr>
            <a:xfrm>
              <a:off x="5980446" y="1406876"/>
              <a:ext cx="391834" cy="391834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10CC1B7-EF02-4D8C-BC7E-E4B0130F41BE}"/>
                </a:ext>
              </a:extLst>
            </p:cNvPr>
            <p:cNvSpPr/>
            <p:nvPr/>
          </p:nvSpPr>
          <p:spPr>
            <a:xfrm>
              <a:off x="6372280" y="1406876"/>
              <a:ext cx="391834" cy="39183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7195E79-9A65-4FC4-8FD0-79E5E3CFDE44}"/>
                </a:ext>
              </a:extLst>
            </p:cNvPr>
            <p:cNvSpPr/>
            <p:nvPr/>
          </p:nvSpPr>
          <p:spPr>
            <a:xfrm>
              <a:off x="4021278" y="1798710"/>
              <a:ext cx="391834" cy="391834"/>
            </a:xfrm>
            <a:prstGeom prst="rect">
              <a:avLst/>
            </a:prstGeom>
            <a:solidFill>
              <a:srgbClr val="0579C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2C03472-E2EF-41EC-B83A-8D73DBF4CF52}"/>
                </a:ext>
              </a:extLst>
            </p:cNvPr>
            <p:cNvSpPr/>
            <p:nvPr/>
          </p:nvSpPr>
          <p:spPr>
            <a:xfrm>
              <a:off x="4413112" y="1798710"/>
              <a:ext cx="391834" cy="39183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25E138B-9150-49A4-B790-3CB91F948941}"/>
                </a:ext>
              </a:extLst>
            </p:cNvPr>
            <p:cNvSpPr/>
            <p:nvPr/>
          </p:nvSpPr>
          <p:spPr>
            <a:xfrm>
              <a:off x="4804945" y="1798710"/>
              <a:ext cx="391834" cy="39183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45D579CF-3817-48D1-93DF-3B8E6644FF39}"/>
                </a:ext>
              </a:extLst>
            </p:cNvPr>
            <p:cNvSpPr/>
            <p:nvPr/>
          </p:nvSpPr>
          <p:spPr>
            <a:xfrm>
              <a:off x="5196779" y="1798710"/>
              <a:ext cx="391834" cy="391834"/>
            </a:xfrm>
            <a:prstGeom prst="rect">
              <a:avLst/>
            </a:prstGeom>
            <a:solidFill>
              <a:srgbClr val="0579C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6A6EC51-0604-48A9-9AA6-1D31DE23BC07}"/>
                </a:ext>
              </a:extLst>
            </p:cNvPr>
            <p:cNvSpPr/>
            <p:nvPr/>
          </p:nvSpPr>
          <p:spPr>
            <a:xfrm>
              <a:off x="5588613" y="1798710"/>
              <a:ext cx="391834" cy="391834"/>
            </a:xfrm>
            <a:prstGeom prst="rect">
              <a:avLst/>
            </a:prstGeom>
            <a:solidFill>
              <a:srgbClr val="0579C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F2D8A44-C7C4-4DBF-B3B1-662D4A0CB449}"/>
                </a:ext>
              </a:extLst>
            </p:cNvPr>
            <p:cNvSpPr/>
            <p:nvPr/>
          </p:nvSpPr>
          <p:spPr>
            <a:xfrm>
              <a:off x="5980446" y="1798710"/>
              <a:ext cx="391834" cy="39183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B706689-E787-4810-8983-F9BE99CFD5F6}"/>
                </a:ext>
              </a:extLst>
            </p:cNvPr>
            <p:cNvSpPr/>
            <p:nvPr/>
          </p:nvSpPr>
          <p:spPr>
            <a:xfrm>
              <a:off x="6372280" y="1798710"/>
              <a:ext cx="391834" cy="391834"/>
            </a:xfrm>
            <a:prstGeom prst="rect">
              <a:avLst/>
            </a:prstGeom>
            <a:solidFill>
              <a:srgbClr val="0579C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09CF922-7929-4A4B-86B8-27BD75632C1A}"/>
                </a:ext>
              </a:extLst>
            </p:cNvPr>
            <p:cNvSpPr/>
            <p:nvPr/>
          </p:nvSpPr>
          <p:spPr>
            <a:xfrm>
              <a:off x="4021278" y="2190543"/>
              <a:ext cx="391834" cy="391834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4373C14A-D478-4DC1-A483-AEB79C751927}"/>
                </a:ext>
              </a:extLst>
            </p:cNvPr>
            <p:cNvSpPr/>
            <p:nvPr/>
          </p:nvSpPr>
          <p:spPr>
            <a:xfrm>
              <a:off x="4413112" y="2190543"/>
              <a:ext cx="391834" cy="39183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3142E4C-5FEB-48E1-8DAF-B83194AE5221}"/>
                </a:ext>
              </a:extLst>
            </p:cNvPr>
            <p:cNvSpPr/>
            <p:nvPr/>
          </p:nvSpPr>
          <p:spPr>
            <a:xfrm>
              <a:off x="4804945" y="2190543"/>
              <a:ext cx="391834" cy="39183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1DCF486-7C96-4360-8059-AEC44506F56D}"/>
                </a:ext>
              </a:extLst>
            </p:cNvPr>
            <p:cNvSpPr/>
            <p:nvPr/>
          </p:nvSpPr>
          <p:spPr>
            <a:xfrm>
              <a:off x="5196779" y="2190543"/>
              <a:ext cx="391834" cy="39183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4974F54-45AF-4214-B43B-9DD0B0B23243}"/>
                </a:ext>
              </a:extLst>
            </p:cNvPr>
            <p:cNvSpPr/>
            <p:nvPr/>
          </p:nvSpPr>
          <p:spPr>
            <a:xfrm>
              <a:off x="5588613" y="2190543"/>
              <a:ext cx="391834" cy="391834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9F40799-1BB8-43E8-8883-0FDE1075E08C}"/>
                </a:ext>
              </a:extLst>
            </p:cNvPr>
            <p:cNvSpPr/>
            <p:nvPr/>
          </p:nvSpPr>
          <p:spPr>
            <a:xfrm>
              <a:off x="5980446" y="2190543"/>
              <a:ext cx="391834" cy="39183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B1F3570-15A9-4E94-BD28-B590E94E518B}"/>
                </a:ext>
              </a:extLst>
            </p:cNvPr>
            <p:cNvSpPr/>
            <p:nvPr/>
          </p:nvSpPr>
          <p:spPr>
            <a:xfrm>
              <a:off x="6372280" y="2190543"/>
              <a:ext cx="391834" cy="39183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308AE2-D2ED-426E-A740-0E7CAAE70186}"/>
                </a:ext>
              </a:extLst>
            </p:cNvPr>
            <p:cNvSpPr/>
            <p:nvPr/>
          </p:nvSpPr>
          <p:spPr>
            <a:xfrm>
              <a:off x="4021278" y="2582377"/>
              <a:ext cx="391834" cy="39183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37EF79E-4C57-45E5-A80A-962CFDED5BC1}"/>
                </a:ext>
              </a:extLst>
            </p:cNvPr>
            <p:cNvSpPr/>
            <p:nvPr/>
          </p:nvSpPr>
          <p:spPr>
            <a:xfrm>
              <a:off x="4413112" y="2582377"/>
              <a:ext cx="391834" cy="39183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B080424-4438-4B82-990A-7A6E55E03EF4}"/>
                </a:ext>
              </a:extLst>
            </p:cNvPr>
            <p:cNvSpPr/>
            <p:nvPr/>
          </p:nvSpPr>
          <p:spPr>
            <a:xfrm>
              <a:off x="4804945" y="2582377"/>
              <a:ext cx="391834" cy="391834"/>
            </a:xfrm>
            <a:prstGeom prst="rect">
              <a:avLst/>
            </a:prstGeom>
            <a:solidFill>
              <a:srgbClr val="0579C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A12F33A-E7B2-4FA6-952E-C33F44948083}"/>
                </a:ext>
              </a:extLst>
            </p:cNvPr>
            <p:cNvSpPr/>
            <p:nvPr/>
          </p:nvSpPr>
          <p:spPr>
            <a:xfrm>
              <a:off x="5196779" y="2582377"/>
              <a:ext cx="391834" cy="391834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02BA5D8-B1ED-4712-9EAE-7F0B64101F2C}"/>
                </a:ext>
              </a:extLst>
            </p:cNvPr>
            <p:cNvSpPr/>
            <p:nvPr/>
          </p:nvSpPr>
          <p:spPr>
            <a:xfrm>
              <a:off x="5588613" y="2582377"/>
              <a:ext cx="391834" cy="391834"/>
            </a:xfrm>
            <a:prstGeom prst="rect">
              <a:avLst/>
            </a:prstGeom>
            <a:solidFill>
              <a:srgbClr val="0579C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320A763-E820-41AA-B44E-A5A54BFC2EEE}"/>
                </a:ext>
              </a:extLst>
            </p:cNvPr>
            <p:cNvSpPr/>
            <p:nvPr/>
          </p:nvSpPr>
          <p:spPr>
            <a:xfrm>
              <a:off x="5980446" y="2582377"/>
              <a:ext cx="391834" cy="391834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FD5D3E4-59BC-46D1-A339-BB75759DF8AC}"/>
                </a:ext>
              </a:extLst>
            </p:cNvPr>
            <p:cNvSpPr/>
            <p:nvPr/>
          </p:nvSpPr>
          <p:spPr>
            <a:xfrm>
              <a:off x="6372280" y="2582377"/>
              <a:ext cx="391834" cy="39183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CA69A45-7569-4D9E-8ECF-198E898016C6}"/>
                </a:ext>
              </a:extLst>
            </p:cNvPr>
            <p:cNvSpPr/>
            <p:nvPr/>
          </p:nvSpPr>
          <p:spPr>
            <a:xfrm>
              <a:off x="4021278" y="2974211"/>
              <a:ext cx="391834" cy="391834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6E09C1F-5123-448C-B9F8-721887AF6021}"/>
                </a:ext>
              </a:extLst>
            </p:cNvPr>
            <p:cNvSpPr/>
            <p:nvPr/>
          </p:nvSpPr>
          <p:spPr>
            <a:xfrm>
              <a:off x="4413112" y="2974211"/>
              <a:ext cx="391834" cy="391834"/>
            </a:xfrm>
            <a:prstGeom prst="rect">
              <a:avLst/>
            </a:prstGeom>
            <a:solidFill>
              <a:srgbClr val="B6393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76CEBF8-888E-4678-B31A-3DBC7CC12960}"/>
                </a:ext>
              </a:extLst>
            </p:cNvPr>
            <p:cNvSpPr/>
            <p:nvPr/>
          </p:nvSpPr>
          <p:spPr>
            <a:xfrm>
              <a:off x="4804945" y="2974211"/>
              <a:ext cx="391834" cy="391834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0DD3CBC-DABB-4BF0-81D8-291029540D44}"/>
                </a:ext>
              </a:extLst>
            </p:cNvPr>
            <p:cNvSpPr/>
            <p:nvPr/>
          </p:nvSpPr>
          <p:spPr>
            <a:xfrm>
              <a:off x="5196779" y="2974211"/>
              <a:ext cx="391834" cy="391834"/>
            </a:xfrm>
            <a:prstGeom prst="rect">
              <a:avLst/>
            </a:prstGeom>
            <a:solidFill>
              <a:srgbClr val="B6393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80D22A0-C91C-4126-ABB0-9234B9EDB8B6}"/>
                </a:ext>
              </a:extLst>
            </p:cNvPr>
            <p:cNvSpPr/>
            <p:nvPr/>
          </p:nvSpPr>
          <p:spPr>
            <a:xfrm>
              <a:off x="5588613" y="2974211"/>
              <a:ext cx="391834" cy="39183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53426BA-F367-4A37-BE7D-A99EBB145B78}"/>
                </a:ext>
              </a:extLst>
            </p:cNvPr>
            <p:cNvSpPr/>
            <p:nvPr/>
          </p:nvSpPr>
          <p:spPr>
            <a:xfrm>
              <a:off x="5980446" y="2974211"/>
              <a:ext cx="391834" cy="391834"/>
            </a:xfrm>
            <a:prstGeom prst="rect">
              <a:avLst/>
            </a:prstGeom>
            <a:solidFill>
              <a:srgbClr val="0579C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1B5B181-D8FD-482C-99BA-8137111D9794}"/>
                </a:ext>
              </a:extLst>
            </p:cNvPr>
            <p:cNvSpPr/>
            <p:nvPr/>
          </p:nvSpPr>
          <p:spPr>
            <a:xfrm>
              <a:off x="6372280" y="2974211"/>
              <a:ext cx="391834" cy="391834"/>
            </a:xfrm>
            <a:prstGeom prst="rect">
              <a:avLst/>
            </a:prstGeom>
            <a:solidFill>
              <a:srgbClr val="0579C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C3BB95A-E71F-4723-98FD-0359682800DD}"/>
                </a:ext>
              </a:extLst>
            </p:cNvPr>
            <p:cNvSpPr/>
            <p:nvPr/>
          </p:nvSpPr>
          <p:spPr>
            <a:xfrm>
              <a:off x="4021278" y="3366044"/>
              <a:ext cx="391834" cy="39183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CCF30FF-9378-46A9-8BA2-9FFA75252D53}"/>
                </a:ext>
              </a:extLst>
            </p:cNvPr>
            <p:cNvSpPr/>
            <p:nvPr/>
          </p:nvSpPr>
          <p:spPr>
            <a:xfrm>
              <a:off x="4413112" y="3366044"/>
              <a:ext cx="391834" cy="391834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7936B91-97A2-4AC3-A798-9CB7D5FAB8CC}"/>
                </a:ext>
              </a:extLst>
            </p:cNvPr>
            <p:cNvSpPr/>
            <p:nvPr/>
          </p:nvSpPr>
          <p:spPr>
            <a:xfrm>
              <a:off x="4804945" y="3366044"/>
              <a:ext cx="391834" cy="391834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4AE40FD-633A-4B7B-B399-B8BC31E0639E}"/>
                </a:ext>
              </a:extLst>
            </p:cNvPr>
            <p:cNvSpPr/>
            <p:nvPr/>
          </p:nvSpPr>
          <p:spPr>
            <a:xfrm>
              <a:off x="5196779" y="3366044"/>
              <a:ext cx="391834" cy="39183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C2984F0-C412-4C38-88A8-9BD015A7882B}"/>
                </a:ext>
              </a:extLst>
            </p:cNvPr>
            <p:cNvSpPr/>
            <p:nvPr/>
          </p:nvSpPr>
          <p:spPr>
            <a:xfrm>
              <a:off x="5588613" y="3366044"/>
              <a:ext cx="391834" cy="391834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57278C26-BF75-4E99-A876-F781AAC39DE5}"/>
                </a:ext>
              </a:extLst>
            </p:cNvPr>
            <p:cNvSpPr/>
            <p:nvPr/>
          </p:nvSpPr>
          <p:spPr>
            <a:xfrm>
              <a:off x="5980446" y="3366044"/>
              <a:ext cx="391834" cy="39183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74A354E1-B799-4EE5-AF1F-DE5D4DCF2C1F}"/>
                </a:ext>
              </a:extLst>
            </p:cNvPr>
            <p:cNvSpPr/>
            <p:nvPr/>
          </p:nvSpPr>
          <p:spPr>
            <a:xfrm>
              <a:off x="6372280" y="3366044"/>
              <a:ext cx="391834" cy="391834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8423CDC-EC46-4954-AC54-D8F9AAD97831}"/>
                </a:ext>
              </a:extLst>
            </p:cNvPr>
            <p:cNvSpPr/>
            <p:nvPr/>
          </p:nvSpPr>
          <p:spPr>
            <a:xfrm>
              <a:off x="4021278" y="3757878"/>
              <a:ext cx="391834" cy="39183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AD23D40-9B17-484F-80BF-4A0BE33BAF07}"/>
                </a:ext>
              </a:extLst>
            </p:cNvPr>
            <p:cNvSpPr/>
            <p:nvPr/>
          </p:nvSpPr>
          <p:spPr>
            <a:xfrm>
              <a:off x="4413112" y="3757878"/>
              <a:ext cx="391834" cy="39183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7D88D11-1EB6-46D0-88AE-32BB02E97E7E}"/>
                </a:ext>
              </a:extLst>
            </p:cNvPr>
            <p:cNvSpPr/>
            <p:nvPr/>
          </p:nvSpPr>
          <p:spPr>
            <a:xfrm>
              <a:off x="4804945" y="3757878"/>
              <a:ext cx="391834" cy="39183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3AA7A9B-E299-4188-B875-A10D7B51FCA5}"/>
                </a:ext>
              </a:extLst>
            </p:cNvPr>
            <p:cNvSpPr/>
            <p:nvPr/>
          </p:nvSpPr>
          <p:spPr>
            <a:xfrm>
              <a:off x="5196779" y="3757878"/>
              <a:ext cx="391834" cy="391834"/>
            </a:xfrm>
            <a:prstGeom prst="rect">
              <a:avLst/>
            </a:prstGeom>
            <a:solidFill>
              <a:srgbClr val="0579C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7596BE1-77DB-4E33-B871-BAF7A89648F1}"/>
                </a:ext>
              </a:extLst>
            </p:cNvPr>
            <p:cNvSpPr/>
            <p:nvPr/>
          </p:nvSpPr>
          <p:spPr>
            <a:xfrm>
              <a:off x="5588613" y="3757878"/>
              <a:ext cx="391834" cy="391834"/>
            </a:xfrm>
            <a:prstGeom prst="rect">
              <a:avLst/>
            </a:prstGeom>
            <a:solidFill>
              <a:srgbClr val="0579C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9ABBA9-31D3-4B48-A8A5-C180DF5714A4}"/>
                </a:ext>
              </a:extLst>
            </p:cNvPr>
            <p:cNvSpPr/>
            <p:nvPr/>
          </p:nvSpPr>
          <p:spPr>
            <a:xfrm>
              <a:off x="5980446" y="3757878"/>
              <a:ext cx="391834" cy="39183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28DA9D2-E839-43F4-BF87-F37154008D2A}"/>
                </a:ext>
              </a:extLst>
            </p:cNvPr>
            <p:cNvSpPr/>
            <p:nvPr/>
          </p:nvSpPr>
          <p:spPr>
            <a:xfrm>
              <a:off x="6372280" y="3757878"/>
              <a:ext cx="391834" cy="39183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4" name="타원 173"/>
          <p:cNvSpPr/>
          <p:nvPr/>
        </p:nvSpPr>
        <p:spPr>
          <a:xfrm>
            <a:off x="3095899" y="3647508"/>
            <a:ext cx="528498" cy="9088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소환수</a:t>
            </a:r>
            <a:endParaRPr lang="ko-KR" altLang="en-US" dirty="0"/>
          </a:p>
        </p:txBody>
      </p:sp>
      <p:sp>
        <p:nvSpPr>
          <p:cNvPr id="175" name="타원 174"/>
          <p:cNvSpPr/>
          <p:nvPr/>
        </p:nvSpPr>
        <p:spPr>
          <a:xfrm>
            <a:off x="1725843" y="3447074"/>
            <a:ext cx="645047" cy="11093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소환수</a:t>
            </a:r>
            <a:endParaRPr lang="ko-KR" altLang="en-US" dirty="0"/>
          </a:p>
        </p:txBody>
      </p:sp>
      <p:sp>
        <p:nvSpPr>
          <p:cNvPr id="176" name="타원 175"/>
          <p:cNvSpPr/>
          <p:nvPr/>
        </p:nvSpPr>
        <p:spPr>
          <a:xfrm>
            <a:off x="5100413" y="3647508"/>
            <a:ext cx="528498" cy="9088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몬스터</a:t>
            </a:r>
            <a:endParaRPr lang="ko-KR" altLang="en-US" dirty="0"/>
          </a:p>
        </p:txBody>
      </p:sp>
      <p:sp>
        <p:nvSpPr>
          <p:cNvPr id="179" name="타원 178"/>
          <p:cNvSpPr/>
          <p:nvPr/>
        </p:nvSpPr>
        <p:spPr>
          <a:xfrm>
            <a:off x="6330696" y="3447074"/>
            <a:ext cx="645047" cy="1109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몬스터</a:t>
            </a:r>
            <a:endParaRPr lang="ko-KR" altLang="en-US" dirty="0"/>
          </a:p>
        </p:txBody>
      </p:sp>
      <p:sp>
        <p:nvSpPr>
          <p:cNvPr id="180" name="타원 179"/>
          <p:cNvSpPr/>
          <p:nvPr/>
        </p:nvSpPr>
        <p:spPr>
          <a:xfrm>
            <a:off x="7354549" y="3823179"/>
            <a:ext cx="426348" cy="733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몬스터</a:t>
            </a:r>
            <a:endParaRPr lang="ko-KR" altLang="en-US" dirty="0"/>
          </a:p>
        </p:txBody>
      </p:sp>
      <p:sp>
        <p:nvSpPr>
          <p:cNvPr id="182" name="직사각형 181"/>
          <p:cNvSpPr/>
          <p:nvPr/>
        </p:nvSpPr>
        <p:spPr>
          <a:xfrm>
            <a:off x="11697491" y="2324239"/>
            <a:ext cx="364457" cy="2900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콤보</a:t>
            </a:r>
            <a:r>
              <a:rPr lang="ko-KR" altLang="en-US" dirty="0"/>
              <a:t> 게이지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67B028-70F1-4BBE-BF26-48FBEDD35DB2}"/>
              </a:ext>
            </a:extLst>
          </p:cNvPr>
          <p:cNvGrpSpPr/>
          <p:nvPr/>
        </p:nvGrpSpPr>
        <p:grpSpPr>
          <a:xfrm>
            <a:off x="7415520" y="167655"/>
            <a:ext cx="4674094" cy="356332"/>
            <a:chOff x="456402" y="298328"/>
            <a:chExt cx="4674094" cy="356332"/>
          </a:xfrm>
        </p:grpSpPr>
        <p:sp>
          <p:nvSpPr>
            <p:cNvPr id="183" name="직사각형 182"/>
            <p:cNvSpPr/>
            <p:nvPr/>
          </p:nvSpPr>
          <p:spPr>
            <a:xfrm rot="5400000">
              <a:off x="2615283" y="-1860553"/>
              <a:ext cx="356332" cy="467409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343209" y="316106"/>
              <a:ext cx="25460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</a:rPr>
                <a:t>체력바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5" name="타원 184"/>
          <p:cNvSpPr/>
          <p:nvPr/>
        </p:nvSpPr>
        <p:spPr>
          <a:xfrm>
            <a:off x="2480758" y="3647508"/>
            <a:ext cx="528498" cy="9088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소환수</a:t>
            </a:r>
            <a:endParaRPr lang="ko-KR" altLang="en-US" dirty="0"/>
          </a:p>
        </p:txBody>
      </p:sp>
      <p:sp>
        <p:nvSpPr>
          <p:cNvPr id="186" name="타원 185"/>
          <p:cNvSpPr/>
          <p:nvPr/>
        </p:nvSpPr>
        <p:spPr>
          <a:xfrm>
            <a:off x="4485272" y="3647508"/>
            <a:ext cx="528498" cy="9088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몬스터</a:t>
            </a:r>
            <a:endParaRPr lang="ko-KR" altLang="en-US" dirty="0"/>
          </a:p>
        </p:txBody>
      </p:sp>
      <p:sp>
        <p:nvSpPr>
          <p:cNvPr id="187" name="타원 186"/>
          <p:cNvSpPr/>
          <p:nvPr/>
        </p:nvSpPr>
        <p:spPr>
          <a:xfrm>
            <a:off x="5776827" y="3823179"/>
            <a:ext cx="426348" cy="733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몬스터</a:t>
            </a:r>
            <a:endParaRPr lang="ko-KR" altLang="en-US" dirty="0"/>
          </a:p>
        </p:txBody>
      </p:sp>
      <p:sp>
        <p:nvSpPr>
          <p:cNvPr id="188" name="TextBox 187"/>
          <p:cNvSpPr txBox="1"/>
          <p:nvPr/>
        </p:nvSpPr>
        <p:spPr>
          <a:xfrm>
            <a:off x="3854136" y="3020440"/>
            <a:ext cx="429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소환수와</a:t>
            </a:r>
            <a:r>
              <a:rPr lang="ko-KR" altLang="en-US" dirty="0"/>
              <a:t> </a:t>
            </a:r>
            <a:r>
              <a:rPr lang="ko-KR" altLang="en-US" dirty="0" err="1"/>
              <a:t>몬스터</a:t>
            </a:r>
            <a:r>
              <a:rPr lang="ko-KR" altLang="en-US" dirty="0"/>
              <a:t> 크기 비율은 미정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95441" y="4641414"/>
            <a:ext cx="429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몬스터가</a:t>
            </a:r>
            <a:r>
              <a:rPr lang="ko-KR" altLang="en-US" sz="1400" dirty="0"/>
              <a:t> 퍼즐영역을</a:t>
            </a:r>
            <a:endParaRPr lang="en-US" altLang="ko-KR" sz="1400" dirty="0"/>
          </a:p>
          <a:p>
            <a:r>
              <a:rPr lang="ko-KR" altLang="en-US" sz="1400" dirty="0"/>
              <a:t>직접 공격하는 </a:t>
            </a:r>
            <a:r>
              <a:rPr lang="ko-KR" altLang="en-US" sz="1400" dirty="0" err="1"/>
              <a:t>컨셉</a:t>
            </a:r>
            <a:endParaRPr lang="ko-KR" altLang="en-US" sz="1400" dirty="0"/>
          </a:p>
        </p:txBody>
      </p:sp>
      <p:sp>
        <p:nvSpPr>
          <p:cNvPr id="190" name="타원 189"/>
          <p:cNvSpPr/>
          <p:nvPr/>
        </p:nvSpPr>
        <p:spPr>
          <a:xfrm>
            <a:off x="625213" y="3823179"/>
            <a:ext cx="426348" cy="733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몬스터</a:t>
            </a:r>
            <a:endParaRPr lang="ko-KR" altLang="en-US" dirty="0"/>
          </a:p>
        </p:txBody>
      </p:sp>
      <p:sp>
        <p:nvSpPr>
          <p:cNvPr id="191" name="폭발 2 190"/>
          <p:cNvSpPr/>
          <p:nvPr/>
        </p:nvSpPr>
        <p:spPr>
          <a:xfrm>
            <a:off x="595503" y="3326226"/>
            <a:ext cx="330272" cy="44848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28DA9D2-E839-43F4-BF87-F37154008D2A}"/>
              </a:ext>
            </a:extLst>
          </p:cNvPr>
          <p:cNvSpPr/>
          <p:nvPr/>
        </p:nvSpPr>
        <p:spPr>
          <a:xfrm>
            <a:off x="0" y="3052929"/>
            <a:ext cx="315750" cy="1620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포탈</a:t>
            </a:r>
          </a:p>
        </p:txBody>
      </p:sp>
      <p:sp>
        <p:nvSpPr>
          <p:cNvPr id="195" name="직사각형 194"/>
          <p:cNvSpPr/>
          <p:nvPr/>
        </p:nvSpPr>
        <p:spPr>
          <a:xfrm rot="5400000">
            <a:off x="2261268" y="-1991226"/>
            <a:ext cx="356332" cy="467409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TextBox 195"/>
          <p:cNvSpPr txBox="1"/>
          <p:nvPr/>
        </p:nvSpPr>
        <p:spPr>
          <a:xfrm>
            <a:off x="1733185" y="185433"/>
            <a:ext cx="254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적 포탈 </a:t>
            </a:r>
            <a:r>
              <a:rPr lang="ko-KR" altLang="en-US" sz="1600" dirty="0" err="1">
                <a:solidFill>
                  <a:schemeClr val="bg1"/>
                </a:solidFill>
              </a:rPr>
              <a:t>체력바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5FAB67-1750-43F4-A21E-2F25690374BE}"/>
              </a:ext>
            </a:extLst>
          </p:cNvPr>
          <p:cNvGrpSpPr/>
          <p:nvPr/>
        </p:nvGrpSpPr>
        <p:grpSpPr>
          <a:xfrm>
            <a:off x="11027003" y="611930"/>
            <a:ext cx="1046835" cy="746674"/>
            <a:chOff x="1424395" y="1478589"/>
            <a:chExt cx="1499730" cy="1069708"/>
          </a:xfrm>
        </p:grpSpPr>
        <p:pic>
          <p:nvPicPr>
            <p:cNvPr id="105" name="그림 104" descr="그리기이(가) 표시된 사진&#10;&#10;자동 생성된 설명">
              <a:extLst>
                <a:ext uri="{FF2B5EF4-FFF2-40B4-BE49-F238E27FC236}">
                  <a16:creationId xmlns:a16="http://schemas.microsoft.com/office/drawing/2014/main" id="{299B1B21-3453-454D-862C-DEBA8D3FE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136"/>
            <a:stretch/>
          </p:blipFill>
          <p:spPr>
            <a:xfrm>
              <a:off x="1945798" y="1533676"/>
              <a:ext cx="538964" cy="454745"/>
            </a:xfrm>
            <a:prstGeom prst="rect">
              <a:avLst/>
            </a:prstGeom>
          </p:spPr>
        </p:pic>
        <p:pic>
          <p:nvPicPr>
            <p:cNvPr id="106" name="그림 10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38A1ECB-4E50-4362-BBBD-D36D54262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393" r="59302"/>
            <a:stretch/>
          </p:blipFill>
          <p:spPr>
            <a:xfrm>
              <a:off x="1424395" y="2132868"/>
              <a:ext cx="394319" cy="404576"/>
            </a:xfrm>
            <a:prstGeom prst="rect">
              <a:avLst/>
            </a:prstGeom>
          </p:spPr>
        </p:pic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C3F4BA1E-A3AA-4A6B-B233-B211E780B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390" y="1986100"/>
              <a:ext cx="186371" cy="17436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D2FB064B-CB43-476A-9EA5-9F1BB0524B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6060" y="2063740"/>
              <a:ext cx="187165" cy="171659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그림 122" descr="그리기이(가) 표시된 사진&#10;&#10;자동 생성된 설명">
              <a:extLst>
                <a:ext uri="{FF2B5EF4-FFF2-40B4-BE49-F238E27FC236}">
                  <a16:creationId xmlns:a16="http://schemas.microsoft.com/office/drawing/2014/main" id="{1A49F8CC-0872-4456-BF7A-ACFFABA8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3" t="68393"/>
            <a:stretch/>
          </p:blipFill>
          <p:spPr>
            <a:xfrm>
              <a:off x="2555651" y="2132868"/>
              <a:ext cx="368474" cy="415429"/>
            </a:xfrm>
            <a:prstGeom prst="rect">
              <a:avLst/>
            </a:prstGeom>
          </p:spPr>
        </p:pic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366BEDED-0BD3-49D1-ADAC-F3C17D7900AC}"/>
                </a:ext>
              </a:extLst>
            </p:cNvPr>
            <p:cNvSpPr/>
            <p:nvPr/>
          </p:nvSpPr>
          <p:spPr>
            <a:xfrm>
              <a:off x="1892676" y="1478589"/>
              <a:ext cx="617004" cy="61700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6ABA91CA-16A0-4064-B77E-D5577BE0B85B}"/>
                </a:ext>
              </a:extLst>
            </p:cNvPr>
            <p:cNvCxnSpPr>
              <a:cxnSpLocks/>
            </p:cNvCxnSpPr>
            <p:nvPr/>
          </p:nvCxnSpPr>
          <p:spPr>
            <a:xfrm>
              <a:off x="2484148" y="1982456"/>
              <a:ext cx="179943" cy="181107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B1F5B067-2978-4F0A-A8DA-D222CCA45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3460" y="2035966"/>
              <a:ext cx="167578" cy="171659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1432D353-7B71-4152-9C92-B93993197FB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35308" y="2402841"/>
              <a:ext cx="70794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AB90207D-7604-4636-8B3D-3FA84133273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828288" y="2330682"/>
              <a:ext cx="704876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8E4229-3EEB-4112-981D-7D8D6F400246}"/>
              </a:ext>
            </a:extLst>
          </p:cNvPr>
          <p:cNvSpPr/>
          <p:nvPr/>
        </p:nvSpPr>
        <p:spPr>
          <a:xfrm>
            <a:off x="5473625" y="145785"/>
            <a:ext cx="1127942" cy="466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55040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368060-A818-4EC5-916B-7887302AB5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/>
          <p:cNvGrpSpPr/>
          <p:nvPr/>
        </p:nvGrpSpPr>
        <p:grpSpPr>
          <a:xfrm>
            <a:off x="8336478" y="2151023"/>
            <a:ext cx="3280986" cy="3280986"/>
            <a:chOff x="4021278" y="1406876"/>
            <a:chExt cx="2742836" cy="274283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D2C7F4-7C58-4560-8225-B36F3E668E4B}"/>
                </a:ext>
              </a:extLst>
            </p:cNvPr>
            <p:cNvSpPr/>
            <p:nvPr/>
          </p:nvSpPr>
          <p:spPr>
            <a:xfrm>
              <a:off x="4021278" y="1406876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8680C6D-7287-462F-99F4-7663927F286E}"/>
                </a:ext>
              </a:extLst>
            </p:cNvPr>
            <p:cNvSpPr/>
            <p:nvPr/>
          </p:nvSpPr>
          <p:spPr>
            <a:xfrm>
              <a:off x="4413112" y="1406876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235B48E-CE8D-4F35-8A78-E71366C89135}"/>
                </a:ext>
              </a:extLst>
            </p:cNvPr>
            <p:cNvSpPr/>
            <p:nvPr/>
          </p:nvSpPr>
          <p:spPr>
            <a:xfrm>
              <a:off x="4804945" y="1406876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0AA6560-3E7F-46DA-92E4-7B5CAB76A758}"/>
                </a:ext>
              </a:extLst>
            </p:cNvPr>
            <p:cNvSpPr/>
            <p:nvPr/>
          </p:nvSpPr>
          <p:spPr>
            <a:xfrm>
              <a:off x="5196779" y="1406876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631F4EF-1A6D-45A1-A282-20881A609DBD}"/>
                </a:ext>
              </a:extLst>
            </p:cNvPr>
            <p:cNvSpPr/>
            <p:nvPr/>
          </p:nvSpPr>
          <p:spPr>
            <a:xfrm>
              <a:off x="5588613" y="1406876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67FB93D-5B08-4834-9412-4F861C4DFBDF}"/>
                </a:ext>
              </a:extLst>
            </p:cNvPr>
            <p:cNvSpPr/>
            <p:nvPr/>
          </p:nvSpPr>
          <p:spPr>
            <a:xfrm>
              <a:off x="5980446" y="1406876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10CC1B7-EF02-4D8C-BC7E-E4B0130F41BE}"/>
                </a:ext>
              </a:extLst>
            </p:cNvPr>
            <p:cNvSpPr/>
            <p:nvPr/>
          </p:nvSpPr>
          <p:spPr>
            <a:xfrm>
              <a:off x="6372280" y="1406876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195E79-9A65-4FC4-8FD0-79E5E3CFDE44}"/>
                </a:ext>
              </a:extLst>
            </p:cNvPr>
            <p:cNvSpPr/>
            <p:nvPr/>
          </p:nvSpPr>
          <p:spPr>
            <a:xfrm>
              <a:off x="4021278" y="1798710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2C03472-E2EF-41EC-B83A-8D73DBF4CF52}"/>
                </a:ext>
              </a:extLst>
            </p:cNvPr>
            <p:cNvSpPr/>
            <p:nvPr/>
          </p:nvSpPr>
          <p:spPr>
            <a:xfrm>
              <a:off x="4413112" y="1798710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25E138B-9150-49A4-B790-3CB91F948941}"/>
                </a:ext>
              </a:extLst>
            </p:cNvPr>
            <p:cNvSpPr/>
            <p:nvPr/>
          </p:nvSpPr>
          <p:spPr>
            <a:xfrm>
              <a:off x="4804945" y="1798710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5D579CF-3817-48D1-93DF-3B8E6644FF39}"/>
                </a:ext>
              </a:extLst>
            </p:cNvPr>
            <p:cNvSpPr/>
            <p:nvPr/>
          </p:nvSpPr>
          <p:spPr>
            <a:xfrm>
              <a:off x="5196779" y="1798710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6A6EC51-0604-48A9-9AA6-1D31DE23BC07}"/>
                </a:ext>
              </a:extLst>
            </p:cNvPr>
            <p:cNvSpPr/>
            <p:nvPr/>
          </p:nvSpPr>
          <p:spPr>
            <a:xfrm>
              <a:off x="5588613" y="1798710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F2D8A44-C7C4-4DBF-B3B1-662D4A0CB449}"/>
                </a:ext>
              </a:extLst>
            </p:cNvPr>
            <p:cNvSpPr/>
            <p:nvPr/>
          </p:nvSpPr>
          <p:spPr>
            <a:xfrm>
              <a:off x="5980446" y="1798710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B706689-E787-4810-8983-F9BE99CFD5F6}"/>
                </a:ext>
              </a:extLst>
            </p:cNvPr>
            <p:cNvSpPr/>
            <p:nvPr/>
          </p:nvSpPr>
          <p:spPr>
            <a:xfrm>
              <a:off x="6372280" y="1798710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09CF922-7929-4A4B-86B8-27BD75632C1A}"/>
                </a:ext>
              </a:extLst>
            </p:cNvPr>
            <p:cNvSpPr/>
            <p:nvPr/>
          </p:nvSpPr>
          <p:spPr>
            <a:xfrm>
              <a:off x="4021278" y="2190543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373C14A-D478-4DC1-A483-AEB79C751927}"/>
                </a:ext>
              </a:extLst>
            </p:cNvPr>
            <p:cNvSpPr/>
            <p:nvPr/>
          </p:nvSpPr>
          <p:spPr>
            <a:xfrm>
              <a:off x="4413112" y="2190543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3142E4C-5FEB-48E1-8DAF-B83194AE5221}"/>
                </a:ext>
              </a:extLst>
            </p:cNvPr>
            <p:cNvSpPr/>
            <p:nvPr/>
          </p:nvSpPr>
          <p:spPr>
            <a:xfrm>
              <a:off x="4804945" y="2190543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1DCF486-7C96-4360-8059-AEC44506F56D}"/>
                </a:ext>
              </a:extLst>
            </p:cNvPr>
            <p:cNvSpPr/>
            <p:nvPr/>
          </p:nvSpPr>
          <p:spPr>
            <a:xfrm>
              <a:off x="5196779" y="2190543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4974F54-45AF-4214-B43B-9DD0B0B23243}"/>
                </a:ext>
              </a:extLst>
            </p:cNvPr>
            <p:cNvSpPr/>
            <p:nvPr/>
          </p:nvSpPr>
          <p:spPr>
            <a:xfrm>
              <a:off x="5588613" y="2190543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9F40799-1BB8-43E8-8883-0FDE1075E08C}"/>
                </a:ext>
              </a:extLst>
            </p:cNvPr>
            <p:cNvSpPr/>
            <p:nvPr/>
          </p:nvSpPr>
          <p:spPr>
            <a:xfrm>
              <a:off x="5980446" y="2190543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AB1F3570-15A9-4E94-BD28-B590E94E518B}"/>
                </a:ext>
              </a:extLst>
            </p:cNvPr>
            <p:cNvSpPr/>
            <p:nvPr/>
          </p:nvSpPr>
          <p:spPr>
            <a:xfrm>
              <a:off x="6372280" y="2190543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D308AE2-D2ED-426E-A740-0E7CAAE70186}"/>
                </a:ext>
              </a:extLst>
            </p:cNvPr>
            <p:cNvSpPr/>
            <p:nvPr/>
          </p:nvSpPr>
          <p:spPr>
            <a:xfrm>
              <a:off x="4021278" y="2582377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37EF79E-4C57-45E5-A80A-962CFDED5BC1}"/>
                </a:ext>
              </a:extLst>
            </p:cNvPr>
            <p:cNvSpPr/>
            <p:nvPr/>
          </p:nvSpPr>
          <p:spPr>
            <a:xfrm>
              <a:off x="4413112" y="2582377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6B080424-4438-4B82-990A-7A6E55E03EF4}"/>
                </a:ext>
              </a:extLst>
            </p:cNvPr>
            <p:cNvSpPr/>
            <p:nvPr/>
          </p:nvSpPr>
          <p:spPr>
            <a:xfrm>
              <a:off x="4804945" y="2582377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A12F33A-E7B2-4FA6-952E-C33F44948083}"/>
                </a:ext>
              </a:extLst>
            </p:cNvPr>
            <p:cNvSpPr/>
            <p:nvPr/>
          </p:nvSpPr>
          <p:spPr>
            <a:xfrm>
              <a:off x="5196779" y="2582377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E02BA5D8-B1ED-4712-9EAE-7F0B64101F2C}"/>
                </a:ext>
              </a:extLst>
            </p:cNvPr>
            <p:cNvSpPr/>
            <p:nvPr/>
          </p:nvSpPr>
          <p:spPr>
            <a:xfrm>
              <a:off x="5588613" y="2582377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320A763-E820-41AA-B44E-A5A54BFC2EEE}"/>
                </a:ext>
              </a:extLst>
            </p:cNvPr>
            <p:cNvSpPr/>
            <p:nvPr/>
          </p:nvSpPr>
          <p:spPr>
            <a:xfrm>
              <a:off x="5980446" y="2582377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FD5D3E4-59BC-46D1-A339-BB75759DF8AC}"/>
                </a:ext>
              </a:extLst>
            </p:cNvPr>
            <p:cNvSpPr/>
            <p:nvPr/>
          </p:nvSpPr>
          <p:spPr>
            <a:xfrm>
              <a:off x="6372280" y="2582377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CA69A45-7569-4D9E-8ECF-198E898016C6}"/>
                </a:ext>
              </a:extLst>
            </p:cNvPr>
            <p:cNvSpPr/>
            <p:nvPr/>
          </p:nvSpPr>
          <p:spPr>
            <a:xfrm>
              <a:off x="4021278" y="2974211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6E09C1F-5123-448C-B9F8-721887AF6021}"/>
                </a:ext>
              </a:extLst>
            </p:cNvPr>
            <p:cNvSpPr/>
            <p:nvPr/>
          </p:nvSpPr>
          <p:spPr>
            <a:xfrm>
              <a:off x="4413112" y="2974211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76CEBF8-888E-4678-B31A-3DBC7CC12960}"/>
                </a:ext>
              </a:extLst>
            </p:cNvPr>
            <p:cNvSpPr/>
            <p:nvPr/>
          </p:nvSpPr>
          <p:spPr>
            <a:xfrm>
              <a:off x="4804945" y="2974211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0DD3CBC-DABB-4BF0-81D8-291029540D44}"/>
                </a:ext>
              </a:extLst>
            </p:cNvPr>
            <p:cNvSpPr/>
            <p:nvPr/>
          </p:nvSpPr>
          <p:spPr>
            <a:xfrm>
              <a:off x="5196779" y="2974211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80D22A0-C91C-4126-ABB0-9234B9EDB8B6}"/>
                </a:ext>
              </a:extLst>
            </p:cNvPr>
            <p:cNvSpPr/>
            <p:nvPr/>
          </p:nvSpPr>
          <p:spPr>
            <a:xfrm>
              <a:off x="5588613" y="2974211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53426BA-F367-4A37-BE7D-A99EBB145B78}"/>
                </a:ext>
              </a:extLst>
            </p:cNvPr>
            <p:cNvSpPr/>
            <p:nvPr/>
          </p:nvSpPr>
          <p:spPr>
            <a:xfrm>
              <a:off x="5980446" y="2974211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1B5B181-D8FD-482C-99BA-8137111D9794}"/>
                </a:ext>
              </a:extLst>
            </p:cNvPr>
            <p:cNvSpPr/>
            <p:nvPr/>
          </p:nvSpPr>
          <p:spPr>
            <a:xfrm>
              <a:off x="6372280" y="2974211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C3BB95A-E71F-4723-98FD-0359682800DD}"/>
                </a:ext>
              </a:extLst>
            </p:cNvPr>
            <p:cNvSpPr/>
            <p:nvPr/>
          </p:nvSpPr>
          <p:spPr>
            <a:xfrm>
              <a:off x="4021278" y="3366044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3CCF30FF-9378-46A9-8BA2-9FFA75252D53}"/>
                </a:ext>
              </a:extLst>
            </p:cNvPr>
            <p:cNvSpPr/>
            <p:nvPr/>
          </p:nvSpPr>
          <p:spPr>
            <a:xfrm>
              <a:off x="4413112" y="3366044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7936B91-97A2-4AC3-A798-9CB7D5FAB8CC}"/>
                </a:ext>
              </a:extLst>
            </p:cNvPr>
            <p:cNvSpPr/>
            <p:nvPr/>
          </p:nvSpPr>
          <p:spPr>
            <a:xfrm>
              <a:off x="4804945" y="3366044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4AE40FD-633A-4B7B-B399-B8BC31E0639E}"/>
                </a:ext>
              </a:extLst>
            </p:cNvPr>
            <p:cNvSpPr/>
            <p:nvPr/>
          </p:nvSpPr>
          <p:spPr>
            <a:xfrm>
              <a:off x="5196779" y="3366044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1C2984F0-C412-4C38-88A8-9BD015A7882B}"/>
                </a:ext>
              </a:extLst>
            </p:cNvPr>
            <p:cNvSpPr/>
            <p:nvPr/>
          </p:nvSpPr>
          <p:spPr>
            <a:xfrm>
              <a:off x="5588613" y="3366044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7278C26-BF75-4E99-A876-F781AAC39DE5}"/>
                </a:ext>
              </a:extLst>
            </p:cNvPr>
            <p:cNvSpPr/>
            <p:nvPr/>
          </p:nvSpPr>
          <p:spPr>
            <a:xfrm>
              <a:off x="5980446" y="3366044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4A354E1-B799-4EE5-AF1F-DE5D4DCF2C1F}"/>
                </a:ext>
              </a:extLst>
            </p:cNvPr>
            <p:cNvSpPr/>
            <p:nvPr/>
          </p:nvSpPr>
          <p:spPr>
            <a:xfrm>
              <a:off x="6372280" y="3366044"/>
              <a:ext cx="391834" cy="39183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8423CDC-EC46-4954-AC54-D8F9AAD97831}"/>
                </a:ext>
              </a:extLst>
            </p:cNvPr>
            <p:cNvSpPr/>
            <p:nvPr/>
          </p:nvSpPr>
          <p:spPr>
            <a:xfrm>
              <a:off x="4021278" y="3757878"/>
              <a:ext cx="391834" cy="3918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D23D40-9B17-484F-80BF-4A0BE33BAF07}"/>
                </a:ext>
              </a:extLst>
            </p:cNvPr>
            <p:cNvSpPr/>
            <p:nvPr/>
          </p:nvSpPr>
          <p:spPr>
            <a:xfrm>
              <a:off x="4413112" y="3757878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7D88D11-1EB6-46D0-88AE-32BB02E97E7E}"/>
                </a:ext>
              </a:extLst>
            </p:cNvPr>
            <p:cNvSpPr/>
            <p:nvPr/>
          </p:nvSpPr>
          <p:spPr>
            <a:xfrm>
              <a:off x="4804945" y="3757878"/>
              <a:ext cx="391834" cy="39183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3AA7A9B-E299-4188-B875-A10D7B51FCA5}"/>
                </a:ext>
              </a:extLst>
            </p:cNvPr>
            <p:cNvSpPr/>
            <p:nvPr/>
          </p:nvSpPr>
          <p:spPr>
            <a:xfrm>
              <a:off x="5196779" y="3757878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7596BE1-77DB-4E33-B871-BAF7A89648F1}"/>
                </a:ext>
              </a:extLst>
            </p:cNvPr>
            <p:cNvSpPr/>
            <p:nvPr/>
          </p:nvSpPr>
          <p:spPr>
            <a:xfrm>
              <a:off x="5588613" y="3757878"/>
              <a:ext cx="391834" cy="3918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D9ABBA9-31D3-4B48-A8A5-C180DF5714A4}"/>
                </a:ext>
              </a:extLst>
            </p:cNvPr>
            <p:cNvSpPr/>
            <p:nvPr/>
          </p:nvSpPr>
          <p:spPr>
            <a:xfrm>
              <a:off x="5980446" y="3757878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28DA9D2-E839-43F4-BF87-F37154008D2A}"/>
                </a:ext>
              </a:extLst>
            </p:cNvPr>
            <p:cNvSpPr/>
            <p:nvPr/>
          </p:nvSpPr>
          <p:spPr>
            <a:xfrm>
              <a:off x="6372280" y="3757878"/>
              <a:ext cx="391834" cy="39183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57" y="247155"/>
            <a:ext cx="4825201" cy="532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1" y="247155"/>
            <a:ext cx="4825201" cy="532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212940" y="3631509"/>
            <a:ext cx="3336058" cy="37508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340076" y="175903"/>
            <a:ext cx="2107586" cy="807544"/>
            <a:chOff x="5363124" y="219715"/>
            <a:chExt cx="2107586" cy="8075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124" y="295132"/>
              <a:ext cx="587829" cy="5878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10754" y="219715"/>
              <a:ext cx="860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rgbClr val="949494"/>
                    </a:solidFill>
                  </a:ln>
                  <a:solidFill>
                    <a:srgbClr val="FFFFFF"/>
                  </a:solidFill>
                  <a:latin typeface="CookieRun Black" panose="020B0600000101010101" pitchFamily="50" charset="-127"/>
                  <a:ea typeface="CookieRun Black" panose="020B0600000101010101" pitchFamily="50" charset="-127"/>
                </a:rPr>
                <a:t>Time: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891152" y="380928"/>
              <a:ext cx="1579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n w="19050">
                    <a:solidFill>
                      <a:srgbClr val="949494"/>
                    </a:solidFill>
                  </a:ln>
                  <a:solidFill>
                    <a:srgbClr val="FFFFFF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1:05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2F5FAB67-1750-43F4-A21E-2F25690374BE}"/>
              </a:ext>
            </a:extLst>
          </p:cNvPr>
          <p:cNvGrpSpPr/>
          <p:nvPr/>
        </p:nvGrpSpPr>
        <p:grpSpPr>
          <a:xfrm>
            <a:off x="10834134" y="820408"/>
            <a:ext cx="1046835" cy="746674"/>
            <a:chOff x="1424395" y="1478589"/>
            <a:chExt cx="1499730" cy="1069708"/>
          </a:xfrm>
        </p:grpSpPr>
        <p:pic>
          <p:nvPicPr>
            <p:cNvPr id="181" name="그림 180" descr="그리기이(가) 표시된 사진&#10;&#10;자동 생성된 설명">
              <a:extLst>
                <a:ext uri="{FF2B5EF4-FFF2-40B4-BE49-F238E27FC236}">
                  <a16:creationId xmlns:a16="http://schemas.microsoft.com/office/drawing/2014/main" id="{299B1B21-3453-454D-862C-DEBA8D3FE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136"/>
            <a:stretch/>
          </p:blipFill>
          <p:spPr>
            <a:xfrm>
              <a:off x="1945798" y="1533676"/>
              <a:ext cx="538964" cy="454745"/>
            </a:xfrm>
            <a:prstGeom prst="rect">
              <a:avLst/>
            </a:prstGeom>
          </p:spPr>
        </p:pic>
        <p:pic>
          <p:nvPicPr>
            <p:cNvPr id="182" name="그림 181" descr="그리기이(가) 표시된 사진&#10;&#10;자동 생성된 설명">
              <a:extLst>
                <a:ext uri="{FF2B5EF4-FFF2-40B4-BE49-F238E27FC236}">
                  <a16:creationId xmlns:a16="http://schemas.microsoft.com/office/drawing/2014/main" id="{838A1ECB-4E50-4362-BBBD-D36D54262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393" r="59302"/>
            <a:stretch/>
          </p:blipFill>
          <p:spPr>
            <a:xfrm>
              <a:off x="1424395" y="2132868"/>
              <a:ext cx="394319" cy="404576"/>
            </a:xfrm>
            <a:prstGeom prst="rect">
              <a:avLst/>
            </a:prstGeom>
          </p:spPr>
        </p:pic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C3F4BA1E-A3AA-4A6B-B233-B211E780B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390" y="1986100"/>
              <a:ext cx="186371" cy="17436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D2FB064B-CB43-476A-9EA5-9F1BB0524B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6060" y="2063740"/>
              <a:ext cx="187165" cy="171659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6" name="그림 185" descr="그리기이(가) 표시된 사진&#10;&#10;자동 생성된 설명">
              <a:extLst>
                <a:ext uri="{FF2B5EF4-FFF2-40B4-BE49-F238E27FC236}">
                  <a16:creationId xmlns:a16="http://schemas.microsoft.com/office/drawing/2014/main" id="{1A49F8CC-0872-4456-BF7A-ACFFABA8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3" t="68393"/>
            <a:stretch/>
          </p:blipFill>
          <p:spPr>
            <a:xfrm>
              <a:off x="2555651" y="2132868"/>
              <a:ext cx="368474" cy="415429"/>
            </a:xfrm>
            <a:prstGeom prst="rect">
              <a:avLst/>
            </a:prstGeom>
          </p:spPr>
        </p:pic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366BEDED-0BD3-49D1-ADAC-F3C17D7900AC}"/>
                </a:ext>
              </a:extLst>
            </p:cNvPr>
            <p:cNvSpPr/>
            <p:nvPr/>
          </p:nvSpPr>
          <p:spPr>
            <a:xfrm>
              <a:off x="1892676" y="1478589"/>
              <a:ext cx="617004" cy="61700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6ABA91CA-16A0-4064-B77E-D5577BE0B85B}"/>
                </a:ext>
              </a:extLst>
            </p:cNvPr>
            <p:cNvCxnSpPr>
              <a:cxnSpLocks/>
            </p:cNvCxnSpPr>
            <p:nvPr/>
          </p:nvCxnSpPr>
          <p:spPr>
            <a:xfrm>
              <a:off x="2484148" y="1982456"/>
              <a:ext cx="179943" cy="181107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>
              <a:extLst>
                <a:ext uri="{FF2B5EF4-FFF2-40B4-BE49-F238E27FC236}">
                  <a16:creationId xmlns:a16="http://schemas.microsoft.com/office/drawing/2014/main" id="{B1F5B067-2978-4F0A-A8DA-D222CCA451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3460" y="2035966"/>
              <a:ext cx="167578" cy="171659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1432D353-7B71-4152-9C92-B93993197FB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35308" y="2402841"/>
              <a:ext cx="70794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AB90207D-7604-4636-8B3D-3FA84133273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828288" y="2330682"/>
              <a:ext cx="704876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타원 192"/>
          <p:cNvSpPr/>
          <p:nvPr/>
        </p:nvSpPr>
        <p:spPr>
          <a:xfrm>
            <a:off x="7389160" y="3585703"/>
            <a:ext cx="528498" cy="9088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소환수</a:t>
            </a:r>
            <a:endParaRPr lang="ko-KR" altLang="en-US" dirty="0"/>
          </a:p>
        </p:txBody>
      </p:sp>
      <p:sp>
        <p:nvSpPr>
          <p:cNvPr id="194" name="타원 193"/>
          <p:cNvSpPr/>
          <p:nvPr/>
        </p:nvSpPr>
        <p:spPr>
          <a:xfrm>
            <a:off x="6019104" y="3385269"/>
            <a:ext cx="645047" cy="11093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소환수</a:t>
            </a:r>
            <a:endParaRPr lang="ko-KR" altLang="en-US" dirty="0"/>
          </a:p>
        </p:txBody>
      </p:sp>
      <p:sp>
        <p:nvSpPr>
          <p:cNvPr id="195" name="타원 194"/>
          <p:cNvSpPr/>
          <p:nvPr/>
        </p:nvSpPr>
        <p:spPr>
          <a:xfrm>
            <a:off x="2000291" y="3585702"/>
            <a:ext cx="528498" cy="9088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몬스터</a:t>
            </a:r>
            <a:endParaRPr lang="ko-KR" altLang="en-US" dirty="0"/>
          </a:p>
        </p:txBody>
      </p:sp>
      <p:sp>
        <p:nvSpPr>
          <p:cNvPr id="196" name="타원 195"/>
          <p:cNvSpPr/>
          <p:nvPr/>
        </p:nvSpPr>
        <p:spPr>
          <a:xfrm>
            <a:off x="3230574" y="3385268"/>
            <a:ext cx="645047" cy="1109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몬스터</a:t>
            </a:r>
            <a:endParaRPr lang="ko-KR" altLang="en-US" dirty="0"/>
          </a:p>
        </p:txBody>
      </p:sp>
      <p:sp>
        <p:nvSpPr>
          <p:cNvPr id="197" name="타원 196"/>
          <p:cNvSpPr/>
          <p:nvPr/>
        </p:nvSpPr>
        <p:spPr>
          <a:xfrm>
            <a:off x="2676705" y="3761373"/>
            <a:ext cx="426348" cy="7332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몬스터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4" y="2892742"/>
            <a:ext cx="1383410" cy="20705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6FCD4F-A3E5-448C-8B3B-CC4C4385BEE5}"/>
              </a:ext>
            </a:extLst>
          </p:cNvPr>
          <p:cNvSpPr txBox="1"/>
          <p:nvPr/>
        </p:nvSpPr>
        <p:spPr>
          <a:xfrm>
            <a:off x="9437314" y="5914174"/>
            <a:ext cx="60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10</a:t>
            </a:r>
            <a:endParaRPr lang="ko-KR" altLang="en-US" sz="2400" b="1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F2C8F14-4971-414C-BB78-0C30A0DD4B93}"/>
              </a:ext>
            </a:extLst>
          </p:cNvPr>
          <p:cNvSpPr/>
          <p:nvPr/>
        </p:nvSpPr>
        <p:spPr>
          <a:xfrm>
            <a:off x="9066040" y="6023299"/>
            <a:ext cx="394138" cy="121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C947B429-8DA1-48A7-841F-4DA2BBF89EA7}"/>
              </a:ext>
            </a:extLst>
          </p:cNvPr>
          <p:cNvSpPr/>
          <p:nvPr/>
        </p:nvSpPr>
        <p:spPr>
          <a:xfrm rot="10800000">
            <a:off x="9066040" y="6145007"/>
            <a:ext cx="394138" cy="121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D0C130AF-1AB6-46B6-98CD-248566AE281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278" y="5821839"/>
            <a:ext cx="609265" cy="609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390E2-07A6-4CCE-B2DB-B29CD6826679}"/>
              </a:ext>
            </a:extLst>
          </p:cNvPr>
          <p:cNvSpPr txBox="1"/>
          <p:nvPr/>
        </p:nvSpPr>
        <p:spPr>
          <a:xfrm>
            <a:off x="10550176" y="5821839"/>
            <a:ext cx="52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16442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156</Words>
  <Application>Microsoft Office PowerPoint</Application>
  <PresentationFormat>와이드스크린</PresentationFormat>
  <Paragraphs>97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CookieRun Black</vt:lpstr>
      <vt:lpstr>CookieRun Bold</vt:lpstr>
      <vt:lpstr>맑은 고딕</vt:lpstr>
      <vt:lpstr>Arial</vt:lpstr>
      <vt:lpstr>Chiller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콘 인캠</cp:lastModifiedBy>
  <cp:revision>63</cp:revision>
  <dcterms:created xsi:type="dcterms:W3CDTF">2019-11-24T08:07:34Z</dcterms:created>
  <dcterms:modified xsi:type="dcterms:W3CDTF">2019-12-03T05:16:25Z</dcterms:modified>
</cp:coreProperties>
</file>